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1" r:id="rId10"/>
    <p:sldId id="264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346CD-5867-1BCC-505B-20F606B02B81}" v="39" dt="2023-04-03T16:55:27.730"/>
    <p1510:client id="{544677F0-1880-4D70-B792-483E0798B0EB}" v="367" dt="2023-03-30T10:24:08.950"/>
    <p1510:client id="{69A0393C-8462-4FBC-A229-48337ACF5036}" v="3" dt="2023-03-30T09:52:36.899"/>
    <p1510:client id="{8936D59E-A844-4D28-8A59-8B7D0AB2AE8E}" v="1" dt="2023-04-03T16:46:12.582"/>
    <p1510:client id="{DFF70609-4E2E-1F59-1333-EF065439A521}" v="5" dt="2023-04-03T17:13:28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DB571-C4F6-ECD6-B82C-25C9FEB28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8EF910-D3BD-9B50-EEAF-D5E834348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1EE656-1478-9B85-793A-0662D6BD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D4F7B5-5AD7-867E-28F1-D675730E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167B0-40DE-C7D2-9673-60E27DF5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8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C5223-1D35-33E5-F5C2-DAADCF9A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BC9681-782F-0BD3-1ACD-807294391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F489EE-478E-4227-EA2C-6DCD5489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88F391-180C-301C-DC5B-C4FC4091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9043DE-BD1D-3BBC-E121-618DA42A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22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4F096E-52B0-7942-D29E-F2FA88D9F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5A8B47-8A20-3A00-4BFF-DB1685C03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193B9E-1536-4CEA-C027-7786CFBD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44855A-A391-5E6C-3470-33CC6DCA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2D67C0-87E5-72B9-EF97-7A3D5EC7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2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725A1-35C1-8D02-4041-480702ED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22944-EA34-BB94-F00C-4B0E01D5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33FBC2-8FE6-1140-B434-E02CBF07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A0D271-287E-7F58-0B44-A23A6860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3FD291-FED5-E821-2AC0-2DF43CA8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2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D6E35-FE86-80F8-DD81-A8DB5237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E376B8-E646-4D3E-237E-D85220DD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A47254-9C85-34DE-5754-2DB03AC7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5CFCDC-1273-8187-8A08-7BDFAB47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7121CB-F9A4-B06A-ADEE-1CA66C0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67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EFC74-1487-B0AD-5A96-25F6044F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A87B3B-329C-C017-EEDD-6C22B2C13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35F5B1-0F9D-8807-38CF-16CFDCADE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A287D2-AA24-C709-7C76-59228D3A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D71C66-8D54-02F4-28CD-5E11693A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859126-52FC-8393-22BD-A3427DBE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7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D6DA9-15B2-122D-C9C8-F705A48C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0A9334-2E9B-567A-5B68-7A1FF6A2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FEE093-7E33-70BE-5AEA-CF6014043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4B9FEC-300F-B44F-4246-6D02A9866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3BDA52-E0A1-7F41-1E30-F0AE7685B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00666F-CF63-8A96-85DC-2CFA60DA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660A6B-3802-5696-0474-B3546D44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EB6CD9-68E3-EB4D-2D79-EB3FD7DA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00CBA-88BA-F390-BAE3-44FF8C43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BCD702-B13B-569F-967B-B626E96D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2F12B9-2D93-F645-C70C-CB3CC633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48046E-4ECB-ECA2-B96B-9F18958B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89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0E4474-58EC-92D8-8075-1E57488D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705D00-CAA6-08F5-DBFC-2363E0D8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A41E41-071A-0BB2-607C-99F9BC97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43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82D42-0BD5-EDEF-02DF-618ECA5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18568-5A1E-72B4-EE34-FD8F4D98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A3CFB1-5E81-82CE-8905-78AE9D211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3E836-0AC2-FFDD-FDC9-E6FB3B02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EE7DCC-6E6E-B286-369C-A79A6449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6508F1-CBE8-972B-D69C-DC00F59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7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EF9EB-3BF6-B001-434B-DEC55BDF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6135D8-F0A8-2707-0D57-88C8C01EF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B963B8-5FC0-4CFC-8C17-4041AE9B4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C7C34-0A17-F61D-E98D-019F33D4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00A514-3F8F-EF0F-0C4E-0D91E6C4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BBBD77-CE31-F987-A3BF-D70ED457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43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77552F1-2D02-4DD8-B57C-B46E8F4F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2466B9-FEFE-2EF8-4D9C-EA9E71609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9D785F-765E-2059-270E-FB620EA86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3D97-67DD-4036-AE7F-203E1BDFCCD3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D95D22-4465-B8D0-6D39-5B4E422D5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7288B0-32BB-5F74-C7A8-465E25751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D220-B047-44F6-976C-B17FAC23F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5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9" name="Rectangle 106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elená brána | Nejhezčí výhled na Pardubice a okolí">
            <a:extLst>
              <a:ext uri="{FF2B5EF4-FFF2-40B4-BE49-F238E27FC236}">
                <a16:creationId xmlns:a16="http://schemas.microsoft.com/office/drawing/2014/main" id="{2DACF4BE-2AF9-A16C-F1D4-1F0B03E02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3636" b="-1"/>
          <a:stretch/>
        </p:blipFill>
        <p:spPr bwMode="auto">
          <a:xfrm>
            <a:off x="-610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Rectangle 106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49AD3-4F1E-ADA6-8258-905EC2C71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2306963"/>
            <a:ext cx="5452529" cy="1905746"/>
          </a:xfrm>
        </p:spPr>
        <p:txBody>
          <a:bodyPr anchor="t">
            <a:normAutofit/>
          </a:bodyPr>
          <a:lstStyle/>
          <a:p>
            <a:pPr algn="l"/>
            <a:r>
              <a:rPr lang="cs-CZ" sz="6600">
                <a:solidFill>
                  <a:srgbClr val="FFFFFF"/>
                </a:solidFill>
                <a:latin typeface="Modern Love Caps" panose="020B0604020202020204" pitchFamily="82" charset="0"/>
                <a:cs typeface="Aldhabi" panose="020B0604020202020204" pitchFamily="2" charset="-78"/>
              </a:rPr>
              <a:t>Pardubice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42791C-DD13-C449-2FFA-478BC2CF0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17" y="3098524"/>
            <a:ext cx="4657348" cy="850623"/>
          </a:xfrm>
        </p:spPr>
        <p:txBody>
          <a:bodyPr anchor="b">
            <a:normAutofit/>
          </a:bodyPr>
          <a:lstStyle/>
          <a:p>
            <a:pPr algn="l"/>
            <a:r>
              <a:rPr lang="cs-CZ" sz="1800" dirty="0">
                <a:solidFill>
                  <a:srgbClr val="FFFFFF"/>
                </a:solidFill>
                <a:latin typeface="Avenir Next LT Pro Light" panose="020B0604020202020204" pitchFamily="34" charset="-18"/>
                <a:cs typeface="AngsanaUPC" panose="020B0502040204020203" pitchFamily="18" charset="-34"/>
              </a:rPr>
              <a:t>Eliška </a:t>
            </a:r>
            <a:r>
              <a:rPr lang="cs-CZ" sz="1800" dirty="0" err="1">
                <a:solidFill>
                  <a:srgbClr val="FFFFFF"/>
                </a:solidFill>
                <a:latin typeface="Avenir Next LT Pro Light" panose="020B0604020202020204" pitchFamily="34" charset="-18"/>
                <a:cs typeface="AngsanaUPC" panose="020B0502040204020203" pitchFamily="18" charset="-34"/>
              </a:rPr>
              <a:t>Krasulová</a:t>
            </a:r>
            <a:r>
              <a:rPr lang="cs-CZ" sz="1800" dirty="0">
                <a:solidFill>
                  <a:srgbClr val="FFFFFF"/>
                </a:solidFill>
                <a:latin typeface="Avenir Next LT Pro Light" panose="020B0604020202020204" pitchFamily="34" charset="-18"/>
                <a:cs typeface="AngsanaUPC" panose="020B0502040204020203" pitchFamily="18" charset="-34"/>
              </a:rPr>
              <a:t>, Kristýna Karásková,</a:t>
            </a:r>
          </a:p>
          <a:p>
            <a:pPr algn="l"/>
            <a:r>
              <a:rPr lang="cs-CZ" sz="1800" dirty="0">
                <a:solidFill>
                  <a:srgbClr val="FFFFFF"/>
                </a:solidFill>
                <a:latin typeface="Avenir Next LT Pro Light" panose="020B0604020202020204" pitchFamily="34" charset="-18"/>
                <a:cs typeface="AngsanaUPC" panose="020B0502040204020203" pitchFamily="18" charset="-34"/>
              </a:rPr>
              <a:t>Nela </a:t>
            </a:r>
            <a:r>
              <a:rPr lang="cs-CZ" sz="1800" dirty="0" err="1">
                <a:solidFill>
                  <a:srgbClr val="FFFFFF"/>
                </a:solidFill>
                <a:latin typeface="Avenir Next LT Pro Light" panose="020B0604020202020204" pitchFamily="34" charset="-18"/>
                <a:cs typeface="AngsanaUPC" panose="020B0502040204020203" pitchFamily="18" charset="-34"/>
              </a:rPr>
              <a:t>Kuboňová</a:t>
            </a:r>
            <a:endParaRPr lang="cs-CZ" sz="1800" dirty="0">
              <a:solidFill>
                <a:srgbClr val="FFFFFF"/>
              </a:solidFill>
              <a:latin typeface="Avenir Next LT Pro Light" panose="020B0604020202020204" pitchFamily="34" charset="-18"/>
              <a:cs typeface="AngsanaUPC" panose="020B0502040204020203" pitchFamily="18" charset="-34"/>
            </a:endParaRPr>
          </a:p>
        </p:txBody>
      </p:sp>
      <p:sp>
        <p:nvSpPr>
          <p:cNvPr id="1081" name="Rectangle 106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5B3BE6-2FF9-8425-26ED-9793AF06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6" y="462919"/>
            <a:ext cx="276383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89059-0F23-2B86-09AC-B0AACD66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Modern Love Caps" panose="04070805081001020A01" pitchFamily="82" charset="0"/>
              </a:rPr>
              <a:t>Doprava - tam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33EDAC-89E3-D302-2FDA-45506539F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0" r="996" b="2161"/>
          <a:stretch/>
        </p:blipFill>
        <p:spPr>
          <a:xfrm>
            <a:off x="838199" y="1915974"/>
            <a:ext cx="8918260" cy="4193277"/>
          </a:xfrm>
        </p:spPr>
      </p:pic>
    </p:spTree>
    <p:extLst>
      <p:ext uri="{BB962C8B-B14F-4D97-AF65-F5344CB8AC3E}">
        <p14:creationId xmlns:p14="http://schemas.microsoft.com/office/powerpoint/2010/main" val="29457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0DD89A-9F8A-FF3A-052F-ACFE911E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cs-CZ" dirty="0" err="1">
                <a:latin typeface="Modern Love Caps" panose="04070805081001020A01" pitchFamily="82" charset="0"/>
              </a:rPr>
              <a:t>UbytovÁní</a:t>
            </a:r>
            <a:endParaRPr lang="cs-CZ" dirty="0">
              <a:latin typeface="Modern Love Caps" panose="04070805081001020A01" pitchFamily="82" charset="0"/>
            </a:endParaRPr>
          </a:p>
        </p:txBody>
      </p:sp>
      <p:pic>
        <p:nvPicPr>
          <p:cNvPr id="1026" name="Picture 2" descr="Old Barracks On Buckner Circle at McClellan | Slideshows | annistonstar.com">
            <a:extLst>
              <a:ext uri="{FF2B5EF4-FFF2-40B4-BE49-F238E27FC236}">
                <a16:creationId xmlns:a16="http://schemas.microsoft.com/office/drawing/2014/main" id="{AA486C4A-5D0F-8B1E-9B08-F8639BCBE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20663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3287E-4080-D95A-01C8-DC911C9F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venir Next LT Pro Light" panose="020B0304020202020204" pitchFamily="34" charset="-18"/>
              </a:rPr>
              <a:t>Hotel </a:t>
            </a:r>
            <a:r>
              <a:rPr lang="cs-CZ" sz="2000" dirty="0" err="1">
                <a:latin typeface="Avenir Next LT Pro Light" panose="020B0304020202020204" pitchFamily="34" charset="-18"/>
              </a:rPr>
              <a:t>Kristl</a:t>
            </a:r>
            <a:r>
              <a:rPr lang="cs-CZ" sz="2000" dirty="0">
                <a:latin typeface="Avenir Next LT Pro Light" panose="020B0304020202020204" pitchFamily="34" charset="-18"/>
              </a:rPr>
              <a:t> </a:t>
            </a:r>
          </a:p>
          <a:p>
            <a:r>
              <a:rPr lang="cs-CZ" sz="2000" dirty="0">
                <a:latin typeface="Avenir Next LT Pro Light" panose="020B0304020202020204" pitchFamily="34" charset="-18"/>
              </a:rPr>
              <a:t>Cena za osobu 390 Kč bez snídaně</a:t>
            </a:r>
          </a:p>
          <a:p>
            <a:r>
              <a:rPr lang="cs-CZ" sz="2000" dirty="0">
                <a:latin typeface="Avenir Next LT Pro Light" panose="020B0304020202020204" pitchFamily="34" charset="-18"/>
              </a:rPr>
              <a:t>https://kristl.hotel.cz/</a:t>
            </a:r>
          </a:p>
        </p:txBody>
      </p:sp>
    </p:spTree>
    <p:extLst>
      <p:ext uri="{BB962C8B-B14F-4D97-AF65-F5344CB8AC3E}">
        <p14:creationId xmlns:p14="http://schemas.microsoft.com/office/powerpoint/2010/main" val="33750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56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833C0D-AACE-F4B8-8255-4A393C9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cs-CZ">
                <a:latin typeface="Modern Love Caps" panose="04070805081001020A01" pitchFamily="82" charset="0"/>
              </a:rPr>
              <a:t>Místa, která navštívíme:</a:t>
            </a:r>
          </a:p>
        </p:txBody>
      </p:sp>
      <p:pic>
        <p:nvPicPr>
          <p:cNvPr id="2052" name="Picture 4" descr="Pardubice – Pernštýnské náměstí | Země filmů">
            <a:extLst>
              <a:ext uri="{FF2B5EF4-FFF2-40B4-BE49-F238E27FC236}">
                <a16:creationId xmlns:a16="http://schemas.microsoft.com/office/drawing/2014/main" id="{7C601757-61A6-DD9B-5E96-B3853ABD6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1" b="2410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elená brána má být omítnutá a průjezdná... | Pardubice ŽIVĚ">
            <a:extLst>
              <a:ext uri="{FF2B5EF4-FFF2-40B4-BE49-F238E27FC236}">
                <a16:creationId xmlns:a16="http://schemas.microsoft.com/office/drawing/2014/main" id="{DCC3A68A-6D06-A1D3-F989-7E77086BA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r="-2" b="7662"/>
          <a:stretch/>
        </p:blipFill>
        <p:spPr bwMode="auto"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88833D-DC78-28FF-02C2-2379BD77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r>
              <a:rPr lang="cs-CZ" sz="2000">
                <a:latin typeface="Avenir Next LT Pro Light" panose="020B0304020202020204" pitchFamily="34" charset="-18"/>
              </a:rPr>
              <a:t>Zelená brána</a:t>
            </a:r>
          </a:p>
          <a:p>
            <a:r>
              <a:rPr lang="cs-CZ" sz="2000">
                <a:latin typeface="Avenir Next LT Pro Light" panose="020B0304020202020204" pitchFamily="34" charset="-18"/>
              </a:rPr>
              <a:t>Zámek Pardubice</a:t>
            </a:r>
          </a:p>
          <a:p>
            <a:pPr marL="0" indent="0">
              <a:buNone/>
            </a:pPr>
            <a:r>
              <a:rPr lang="cs-CZ" sz="2000">
                <a:latin typeface="Avenir Next LT Pro Light" panose="020B0304020202020204" pitchFamily="34" charset="-18"/>
              </a:rPr>
              <a:t> (Východočeské muzeum)</a:t>
            </a:r>
          </a:p>
          <a:p>
            <a:r>
              <a:rPr lang="cs-CZ" sz="2000">
                <a:latin typeface="Avenir Next LT Pro Light" panose="020B0304020202020204" pitchFamily="34" charset="-18"/>
              </a:rPr>
              <a:t>Matiční jezero v Pardubicích</a:t>
            </a:r>
          </a:p>
          <a:p>
            <a:r>
              <a:rPr lang="cs-CZ" sz="2000">
                <a:latin typeface="Avenir Next LT Pro Light" panose="020B0304020202020204" pitchFamily="34" charset="-18"/>
              </a:rPr>
              <a:t>Pernštýnské náměstí</a:t>
            </a:r>
          </a:p>
          <a:p>
            <a:r>
              <a:rPr lang="cs-CZ" sz="2000">
                <a:latin typeface="Avenir Next LT Pro Light" panose="020B0304020202020204" pitchFamily="34" charset="-18"/>
              </a:rPr>
              <a:t>Bubeníkovy sady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03150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7DBBB4-38E3-F3C9-09EC-3AA7609A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Místa, která navštívíme: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3F66C8E-7112-0E05-0E88-16AB78E03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4" b="-2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010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637DE-A0CD-5AB8-0390-31F968DA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Modern Love Caps" panose="04070805081001020A01" pitchFamily="82" charset="0"/>
              </a:rPr>
              <a:t>Místa, která navštívíme - Zámek Pardubice</a:t>
            </a:r>
            <a:endParaRPr lang="cs-CZ"/>
          </a:p>
        </p:txBody>
      </p:sp>
      <p:pic>
        <p:nvPicPr>
          <p:cNvPr id="3074" name="Picture 2" descr="Východočeské muzeum Pardubice - info, ceník, otevírací doba">
            <a:extLst>
              <a:ext uri="{FF2B5EF4-FFF2-40B4-BE49-F238E27FC236}">
                <a16:creationId xmlns:a16="http://schemas.microsoft.com/office/drawing/2014/main" id="{21FC9AFF-F924-DF0D-A696-5EABD6B7B5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26" y="1930136"/>
            <a:ext cx="4681728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CBCDE6B-DD10-C6EC-EA92-C5F1EF24E387}"/>
              </a:ext>
            </a:extLst>
          </p:cNvPr>
          <p:cNvSpPr txBox="1"/>
          <p:nvPr/>
        </p:nvSpPr>
        <p:spPr>
          <a:xfrm>
            <a:off x="5943600" y="2588158"/>
            <a:ext cx="6096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Modern Love Caps" panose="04070805081001020A01" pitchFamily="82" charset="0"/>
              </a:rPr>
              <a:t>Východočeské muzeum v Pardubicích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venir Next LT Pro" panose="020B0504020202020204" pitchFamily="34" charset="-18"/>
              </a:rPr>
              <a:t>Otevírací doba: každý den kromě pondělí od 10-18h</a:t>
            </a:r>
          </a:p>
          <a:p>
            <a:endParaRPr lang="cs-CZ" dirty="0">
              <a:latin typeface="Avenir Next LT Pro" panose="020B0504020202020204" pitchFamily="34" charset="-18"/>
            </a:endParaRPr>
          </a:p>
          <a:p>
            <a:r>
              <a:rPr lang="cs-CZ" sz="2400" dirty="0">
                <a:latin typeface="Modern Love Caps" panose="04070805081001020A01" pitchFamily="82" charset="0"/>
              </a:rPr>
              <a:t>Prohlídka na objednání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venir Next LT Pro" panose="020B0504020202020204" pitchFamily="34" charset="-18"/>
              </a:rPr>
              <a:t>Prohlídka- cena pro jednu osobu 80 Kč (pro žáky)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53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533D6-13FD-8A1E-89B7-798865FB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dern Love Caps"/>
                <a:cs typeface="Calibri Light"/>
              </a:rPr>
              <a:t>Doprava - Zpátky</a:t>
            </a:r>
            <a:endParaRPr lang="cs-CZ" dirty="0">
              <a:latin typeface="Modern Love Caps"/>
            </a:endParaRPr>
          </a:p>
        </p:txBody>
      </p:sp>
      <p:pic>
        <p:nvPicPr>
          <p:cNvPr id="3" name="Obrázek 3" descr="Obsah obrázku text&#10;&#10;Popis se vygeneroval automaticky.">
            <a:extLst>
              <a:ext uri="{FF2B5EF4-FFF2-40B4-BE49-F238E27FC236}">
                <a16:creationId xmlns:a16="http://schemas.microsoft.com/office/drawing/2014/main" id="{C6C42681-017A-145C-DD3B-D6B66E8E1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15" y="1714257"/>
            <a:ext cx="8759308" cy="4415814"/>
          </a:xfrm>
        </p:spPr>
      </p:pic>
    </p:spTree>
    <p:extLst>
      <p:ext uri="{BB962C8B-B14F-4D97-AF65-F5344CB8AC3E}">
        <p14:creationId xmlns:p14="http://schemas.microsoft.com/office/powerpoint/2010/main" val="200717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A28AD-350F-523F-9BD8-F161FBC8D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atin typeface="Avenir Next LT Pro" panose="020B0604020202020204" pitchFamily="34" charset="-18"/>
              </a:rPr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D204F3-91DE-C96D-E764-DC84EF492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>
                <a:latin typeface="Avenir Next LT Pro" panose="020B0504020202020204" pitchFamily="34" charset="-18"/>
                <a:sym typeface="Wingdings" panose="05000000000000000000" pitchFamily="2" charset="2"/>
              </a:rPr>
              <a:t>:)</a:t>
            </a:r>
            <a:endParaRPr lang="cs-CZ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7538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4" ma:contentTypeDescription="Vytvoří nový dokument" ma:contentTypeScope="" ma:versionID="a5a4b314ddab873e1e52082553604726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305e18e5ccd02640d924c5f57bdb37e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64EDD-5665-47C2-AF83-A3AC98AAFFC3}"/>
</file>

<file path=customXml/itemProps2.xml><?xml version="1.0" encoding="utf-8"?>
<ds:datastoreItem xmlns:ds="http://schemas.openxmlformats.org/officeDocument/2006/customXml" ds:itemID="{542D6433-AEE5-45D4-9289-A9505ABDE04B}">
  <ds:schemaRefs>
    <ds:schemaRef ds:uri="0b48c894-b816-4ddf-8e9d-4abf15c37967"/>
    <ds:schemaRef ds:uri="0f9dc962-64d4-4231-9c8e-d91023a2c5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77CECA-32CE-4FDB-B1BA-DC72FE59CC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Calibri Light</vt:lpstr>
      <vt:lpstr>Modern Love Caps</vt:lpstr>
      <vt:lpstr>Motiv Office</vt:lpstr>
      <vt:lpstr>Pardubice</vt:lpstr>
      <vt:lpstr>Doprava - tam</vt:lpstr>
      <vt:lpstr>UbytovÁní</vt:lpstr>
      <vt:lpstr>Místa, která navštívíme:</vt:lpstr>
      <vt:lpstr>Místa, která navštívíme:</vt:lpstr>
      <vt:lpstr>Místa, která navštívíme - Zámek Pardubice</vt:lpstr>
      <vt:lpstr>Doprava - Zpátky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Pardubice</dc:title>
  <dc:creator>Eliška Krasulová</dc:creator>
  <cp:lastModifiedBy>Markéta Bonková</cp:lastModifiedBy>
  <cp:revision>31</cp:revision>
  <dcterms:created xsi:type="dcterms:W3CDTF">2023-03-23T10:53:48Z</dcterms:created>
  <dcterms:modified xsi:type="dcterms:W3CDTF">2023-04-25T15:18:19Z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