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77" r:id="rId5"/>
    <p:sldId id="278" r:id="rId6"/>
    <p:sldId id="279" r:id="rId7"/>
    <p:sldId id="280" r:id="rId8"/>
    <p:sldId id="282" r:id="rId9"/>
    <p:sldId id="283" r:id="rId10"/>
  </p:sldIdLst>
  <p:sldSz cx="12192000" cy="6858000"/>
  <p:notesSz cx="6858000" cy="9144000"/>
  <p:defaultTextStyle>
    <a:defPPr rtl="0">
      <a:defRPr lang="cs-cz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4" autoAdjust="0"/>
    <p:restoredTop sz="94660"/>
  </p:normalViewPr>
  <p:slideViewPr>
    <p:cSldViewPr snapToGrid="0">
      <p:cViewPr varScale="1">
        <p:scale>
          <a:sx n="79" d="100"/>
          <a:sy n="79" d="100"/>
        </p:scale>
        <p:origin x="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355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é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r>
              <a:rPr lang="en-US"/>
              <a:t>10. 9. 2019</a:t>
            </a:r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1B143E41-8FAC-495B-8904-B43B013F90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13047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é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r>
              <a:rPr lang="en-US" noProof="0"/>
              <a:t>10. 9. 2019</a:t>
            </a:r>
            <a:endParaRPr lang="en-US" noProof="0" dirty="0"/>
          </a:p>
        </p:txBody>
      </p:sp>
      <p:sp>
        <p:nvSpPr>
          <p:cNvPr id="4" name="Zástupný symbol obrázku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 noProof="0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cs" noProof="0"/>
              <a:t>Kliknutím můžete upravit styly předlohy textu.</a:t>
            </a:r>
          </a:p>
          <a:p>
            <a:pPr lvl="1" rtl="0"/>
            <a:r>
              <a:rPr lang="cs" noProof="0"/>
              <a:t>Druhá úroveň</a:t>
            </a:r>
          </a:p>
          <a:p>
            <a:pPr lvl="2" rtl="0"/>
            <a:r>
              <a:rPr lang="cs" noProof="0"/>
              <a:t>Třetí úroveň</a:t>
            </a:r>
          </a:p>
          <a:p>
            <a:pPr lvl="3" rtl="0"/>
            <a:r>
              <a:rPr lang="cs" noProof="0"/>
              <a:t>Čtvrtá úroveň</a:t>
            </a:r>
          </a:p>
          <a:p>
            <a:pPr lvl="4" rtl="0"/>
            <a:r>
              <a:rPr lang="cs" noProof="0"/>
              <a:t>Pátá úroveň</a:t>
            </a:r>
          </a:p>
        </p:txBody>
      </p:sp>
      <p:sp>
        <p:nvSpPr>
          <p:cNvPr id="6" name="Zástupné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946CEE3-4835-4F73-BA0B-02C09C038718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5790889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9946CEE3-4835-4F73-BA0B-02C09C03871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8216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rtlCol="0"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lang="cs" noProof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rtlCol="0"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cs-CZ" noProof="0"/>
              <a:t>Kliknutím můžete upravit styl předlohy.</a:t>
            </a:r>
            <a:endParaRPr lang="cs" noProof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 rtlCol="0"/>
          <a:lstStyle/>
          <a:p>
            <a:pPr rtl="0"/>
            <a:r>
              <a:rPr lang="en-US" noProof="0"/>
              <a:t>10. 9. 2019</a:t>
            </a:r>
            <a:endParaRPr lang="en-US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 rtlCol="0"/>
          <a:lstStyle/>
          <a:p>
            <a:pPr rtl="0"/>
            <a:endParaRPr lang="en-US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 rtlCol="0"/>
          <a:lstStyle/>
          <a:p>
            <a:pPr rtl="0"/>
            <a:fld id="{D57F1E4F-1CFF-5643-939E-217C01CDF565}" type="slidenum">
              <a:rPr lang="en-US" noProof="0"/>
              <a:pPr rtl="0"/>
              <a:t>‹#›</a:t>
            </a:fld>
            <a:endParaRPr lang="en-US" noProof="0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rtlCol="0" anchor="b">
            <a:normAutofit/>
          </a:bodyPr>
          <a:lstStyle>
            <a:lvl1pPr algn="l">
              <a:defRPr sz="2400" b="0"/>
            </a:lvl1pPr>
          </a:lstStyle>
          <a:p>
            <a:pPr rtl="0"/>
            <a:r>
              <a:rPr lang="cs-CZ" noProof="0"/>
              <a:t>Kliknutím lze upravit styl.</a:t>
            </a:r>
            <a:endParaRPr lang="cs" noProof="0"/>
          </a:p>
        </p:txBody>
      </p:sp>
      <p:sp>
        <p:nvSpPr>
          <p:cNvPr id="3" name="Zástupný symbol obrázku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cs-CZ" noProof="0"/>
              <a:t>Kliknutím na ikonu přidáte obrázek.</a:t>
            </a:r>
            <a:endParaRPr lang="cs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noProof="0"/>
              <a:t>10. 9. 2019</a:t>
            </a:r>
            <a:endParaRPr lang="en-US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US" noProof="0"/>
              <a:pPr rtl="0"/>
              <a:t>‹#›</a:t>
            </a:fld>
            <a:endParaRPr lang="en-US" noProof="0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titul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rtlCol="0" anchor="ctr">
            <a:normAutofit/>
          </a:bodyPr>
          <a:lstStyle>
            <a:lvl1pPr algn="l">
              <a:defRPr sz="3200" b="0" cap="none"/>
            </a:lvl1pPr>
          </a:lstStyle>
          <a:p>
            <a:pPr rtl="0"/>
            <a:r>
              <a:rPr lang="cs-CZ" noProof="0"/>
              <a:t>Kliknutím lze upravit styl.</a:t>
            </a:r>
            <a:endParaRPr lang="cs" noProof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rtlCol="0"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noProof="0"/>
              <a:t>10. 9. 2019</a:t>
            </a:r>
            <a:endParaRPr lang="en-US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US" noProof="0"/>
              <a:pPr rtl="0"/>
              <a:t>‹#›</a:t>
            </a:fld>
            <a:endParaRPr lang="en-US" noProof="0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Obrázek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ové pole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cs" sz="8000" noProof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1" name="Textové pole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cs" sz="8000" noProof="0">
                <a:solidFill>
                  <a:schemeClr val="tx1"/>
                </a:solidFill>
                <a:effectLst/>
              </a:rPr>
              <a:t>„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rtlCol="0"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lang="cs" noProof="0"/>
          </a:p>
        </p:txBody>
      </p:sp>
      <p:sp>
        <p:nvSpPr>
          <p:cNvPr id="10" name="Zástupný symbol pro text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rtlCol="0"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 rt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rtlCol="0"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noProof="0"/>
              <a:t>10. 9. 2019</a:t>
            </a:r>
            <a:endParaRPr lang="en-US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US" noProof="0"/>
              <a:pPr rtl="0"/>
              <a:t>‹#›</a:t>
            </a:fld>
            <a:endParaRPr lang="en-US" noProof="0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rtlCol="0" anchor="b">
            <a:normAutofit/>
          </a:bodyPr>
          <a:lstStyle>
            <a:lvl1pPr algn="l">
              <a:defRPr sz="3200" b="0" cap="none"/>
            </a:lvl1pPr>
          </a:lstStyle>
          <a:p>
            <a:pPr rtl="0"/>
            <a:r>
              <a:rPr lang="cs-CZ" noProof="0"/>
              <a:t>Kliknutím lze upravit styl.</a:t>
            </a:r>
            <a:endParaRPr lang="cs" noProof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noProof="0"/>
              <a:t>10. 9. 2019</a:t>
            </a:r>
            <a:endParaRPr lang="en-US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US" noProof="0"/>
              <a:pPr rtl="0"/>
              <a:t>‹#›</a:t>
            </a:fld>
            <a:endParaRPr lang="en-US" noProof="0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ové pole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cs" sz="8000" noProof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ové pole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cs" sz="8000" noProof="0">
                <a:solidFill>
                  <a:schemeClr val="tx1"/>
                </a:solidFill>
                <a:effectLst/>
              </a:rPr>
              <a:t>„</a:t>
            </a:r>
          </a:p>
        </p:txBody>
      </p:sp>
      <p:sp>
        <p:nvSpPr>
          <p:cNvPr id="16" name="Nadpis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rtlCol="0"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lang="cs" noProof="0"/>
          </a:p>
        </p:txBody>
      </p:sp>
      <p:sp>
        <p:nvSpPr>
          <p:cNvPr id="10" name="Zástupný symbol pro text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 rtl="0">
              <a:spcBef>
                <a:spcPct val="0"/>
              </a:spcBef>
              <a:buNone/>
            </a:pPr>
            <a:r>
              <a:rPr lang="cs-CZ" noProof="0"/>
              <a:t>Po kliknutí můžete upravovat styly textu v předloze.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noProof="0"/>
              <a:t>10. 9. 2019</a:t>
            </a:r>
            <a:endParaRPr lang="en-US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US" noProof="0"/>
              <a:pPr rtl="0"/>
              <a:t>‹#›</a:t>
            </a:fld>
            <a:endParaRPr lang="en-US" noProof="0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 rtl="0"/>
            <a:r>
              <a:rPr lang="cs-CZ" noProof="0"/>
              <a:t>Kliknutím lze upravit styl.</a:t>
            </a:r>
            <a:endParaRPr lang="cs" noProof="0"/>
          </a:p>
        </p:txBody>
      </p:sp>
      <p:sp>
        <p:nvSpPr>
          <p:cNvPr id="10" name="Zástupný symbol pro text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 rtl="0">
              <a:spcBef>
                <a:spcPct val="0"/>
              </a:spcBef>
              <a:buNone/>
            </a:pPr>
            <a:r>
              <a:rPr lang="cs-CZ" noProof="0"/>
              <a:t>Po kliknutí můžete upravovat styly textu v předloze.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noProof="0"/>
              <a:t>10. 9. 2019</a:t>
            </a:r>
            <a:endParaRPr lang="en-US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US" noProof="0"/>
              <a:pPr rtl="0"/>
              <a:t>‹#›</a:t>
            </a:fld>
            <a:endParaRPr lang="en-US" noProof="0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 anchor="t"/>
          <a:lstStyle/>
          <a:p>
            <a:pPr lvl="0" rtl="0"/>
            <a:r>
              <a:rPr lang="cs-CZ" noProof="0"/>
              <a:t>Po kliknutí můžete upravovat styly textu v předloze.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  <a:endParaRPr lang="cs" noProof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noProof="0"/>
              <a:t>10. 9. 2019</a:t>
            </a:r>
            <a:endParaRPr lang="en-US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US" noProof="0"/>
              <a:pPr rtl="0"/>
              <a:t>‹#›</a:t>
            </a:fld>
            <a:endParaRPr lang="en-US" noProof="0" dirty="0"/>
          </a:p>
        </p:txBody>
      </p:sp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lang="cs" noProof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 rtlCol="0"/>
          <a:lstStyle/>
          <a:p>
            <a:pPr rtl="0"/>
            <a:r>
              <a:rPr lang="cs-CZ" noProof="0"/>
              <a:t>Kliknutím lze upravit styl.</a:t>
            </a:r>
            <a:endParaRPr lang="cs" noProof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rtlCol="0" anchor="t"/>
          <a:lstStyle/>
          <a:p>
            <a:pPr lvl="0" rtl="0"/>
            <a:r>
              <a:rPr lang="cs-CZ" noProof="0"/>
              <a:t>Po kliknutí můžete upravovat styly textu v předloze.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  <a:endParaRPr lang="cs" noProof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noProof="0"/>
              <a:t>10. 9. 2019</a:t>
            </a:r>
            <a:endParaRPr lang="en-US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US" noProof="0"/>
              <a:pPr rtl="0"/>
              <a:t>‹#›</a:t>
            </a:fld>
            <a:endParaRPr lang="en-US" noProof="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lang="cs" noProof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 anchor="ctr"/>
          <a:lstStyle/>
          <a:p>
            <a:pPr lvl="0" rtl="0"/>
            <a:r>
              <a:rPr lang="cs-CZ" noProof="0"/>
              <a:t>Po kliknutí můžete upravovat styly textu v předloze.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  <a:endParaRPr lang="cs" noProof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noProof="0"/>
              <a:t>10. 9. 2019</a:t>
            </a:r>
            <a:endParaRPr lang="en-US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US" noProof="0"/>
              <a:pPr rtl="0"/>
              <a:t>‹#›</a:t>
            </a:fld>
            <a:endParaRPr lang="en-US" noProof="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rtlCol="0" anchor="b"/>
          <a:lstStyle>
            <a:lvl1pPr algn="l">
              <a:defRPr sz="4000" b="0" cap="all"/>
            </a:lvl1pPr>
          </a:lstStyle>
          <a:p>
            <a:pPr rtl="0"/>
            <a:r>
              <a:rPr lang="cs-CZ" noProof="0"/>
              <a:t>Kliknutím lze upravit styl.</a:t>
            </a:r>
            <a:endParaRPr lang="cs" noProof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noProof="0"/>
              <a:t>10. 9. 2019</a:t>
            </a:r>
            <a:endParaRPr lang="en-US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US" noProof="0"/>
              <a:pPr rtl="0"/>
              <a:t>‹#›</a:t>
            </a:fld>
            <a:endParaRPr lang="en-US" noProof="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lang="cs" noProof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 rtlCol="0">
            <a:normAutofit/>
          </a:bodyPr>
          <a:lstStyle/>
          <a:p>
            <a:pPr lvl="0" rtl="0"/>
            <a:r>
              <a:rPr lang="cs-CZ" noProof="0"/>
              <a:t>Po kliknutí můžete upravovat styly textu v předloze.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  <a:endParaRPr lang="cs" noProof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 rtlCol="0">
            <a:normAutofit/>
          </a:bodyPr>
          <a:lstStyle/>
          <a:p>
            <a:pPr lvl="0" rtl="0"/>
            <a:r>
              <a:rPr lang="cs-CZ" noProof="0"/>
              <a:t>Po kliknutí můžete upravovat styly textu v předloze.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  <a:endParaRPr lang="cs" noProof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noProof="0"/>
              <a:t>10. 9. 2019</a:t>
            </a:r>
            <a:endParaRPr lang="en-US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US" noProof="0"/>
              <a:pPr rtl="0"/>
              <a:t>‹#›</a:t>
            </a:fld>
            <a:endParaRPr lang="en-US" noProof="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cs-CZ" noProof="0"/>
              <a:t>Kliknutím lze upravit styl.</a:t>
            </a:r>
            <a:endParaRPr lang="cs" noProof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rtlCol="0" anchor="t">
            <a:normAutofit/>
          </a:bodyPr>
          <a:lstStyle/>
          <a:p>
            <a:pPr lvl="0" rtl="0"/>
            <a:r>
              <a:rPr lang="cs-CZ" noProof="0"/>
              <a:t>Po kliknutí můžete upravovat styly textu v předloze.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  <a:endParaRPr lang="cs" noProof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rtlCol="0" anchor="t">
            <a:normAutofit/>
          </a:bodyPr>
          <a:lstStyle/>
          <a:p>
            <a:pPr lvl="0" rtl="0"/>
            <a:r>
              <a:rPr lang="cs-CZ" noProof="0"/>
              <a:t>Po kliknutí můžete upravovat styly textu v předloze.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  <a:endParaRPr lang="cs" noProof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noProof="0"/>
              <a:t>10. 9. 2019</a:t>
            </a:r>
            <a:endParaRPr lang="en-US" noProof="0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noProof="0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US" noProof="0"/>
              <a:pPr rtl="0"/>
              <a:t>‹#›</a:t>
            </a:fld>
            <a:endParaRPr lang="en-US" noProof="0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lang="cs" noProof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noProof="0"/>
              <a:t>10. 9. 2019</a:t>
            </a:r>
            <a:endParaRPr lang="en-US" noProof="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US" noProof="0"/>
              <a:pPr rtl="0"/>
              <a:t>‹#›</a:t>
            </a:fld>
            <a:endParaRPr lang="en-US" noProof="0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noProof="0"/>
              <a:t>10. 9. 2019</a:t>
            </a:r>
            <a:endParaRPr lang="en-US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US" noProof="0"/>
              <a:pPr rtl="0"/>
              <a:t>‹#›</a:t>
            </a:fld>
            <a:endParaRPr lang="en-US" noProof="0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rtlCol="0" anchor="b">
            <a:normAutofit/>
          </a:bodyPr>
          <a:lstStyle>
            <a:lvl1pPr algn="l">
              <a:defRPr sz="2400" b="0"/>
            </a:lvl1pPr>
          </a:lstStyle>
          <a:p>
            <a:pPr rtl="0"/>
            <a:r>
              <a:rPr lang="cs-CZ" noProof="0"/>
              <a:t>Kliknutím lze upravit styl.</a:t>
            </a:r>
            <a:endParaRPr lang="cs" noProof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rtlCol="0" anchor="ctr">
            <a:normAutofit/>
          </a:bodyPr>
          <a:lstStyle/>
          <a:p>
            <a:pPr lvl="0" rtl="0"/>
            <a:r>
              <a:rPr lang="cs-CZ" noProof="0"/>
              <a:t>Po kliknutí můžete upravovat styly textu v předloze.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  <a:endParaRPr lang="cs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rtlCol="0"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noProof="0"/>
              <a:t>10. 9. 2019</a:t>
            </a:r>
            <a:endParaRPr lang="en-US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US" noProof="0"/>
              <a:pPr rtl="0"/>
              <a:t>‹#›</a:t>
            </a:fld>
            <a:endParaRPr lang="en-US" noProof="0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rtlCol="0" anchor="b">
            <a:normAutofit/>
          </a:bodyPr>
          <a:lstStyle>
            <a:lvl1pPr algn="l">
              <a:defRPr sz="2800" b="0"/>
            </a:lvl1pPr>
          </a:lstStyle>
          <a:p>
            <a:pPr rtl="0"/>
            <a:r>
              <a:rPr lang="cs-CZ" noProof="0"/>
              <a:t>Kliknutím lze upravit styl.</a:t>
            </a:r>
            <a:endParaRPr lang="cs" noProof="0"/>
          </a:p>
        </p:txBody>
      </p:sp>
      <p:sp>
        <p:nvSpPr>
          <p:cNvPr id="14" name="Zástupný symbol obrázku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cs-CZ" noProof="0"/>
              <a:t>Kliknutím na ikonu přidáte obrázek.</a:t>
            </a:r>
            <a:endParaRPr lang="cs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rtlCol="0"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noProof="0"/>
              <a:t>10. 9. 2019</a:t>
            </a:r>
            <a:endParaRPr lang="en-US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US" noProof="0"/>
              <a:pPr rtl="0"/>
              <a:t>‹#›</a:t>
            </a:fld>
            <a:endParaRPr lang="en-US" noProof="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cs" noProof="0"/>
              <a:t>Kliknutím můžete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rtl="0"/>
            <a:r>
              <a:rPr lang="cs" noProof="0"/>
              <a:t>Kliknutím můžete upravit styly předlohy textu.</a:t>
            </a:r>
          </a:p>
          <a:p>
            <a:pPr lvl="1" rtl="0"/>
            <a:r>
              <a:rPr lang="cs" noProof="0"/>
              <a:t>Druhá úroveň</a:t>
            </a:r>
          </a:p>
          <a:p>
            <a:pPr lvl="2" rtl="0"/>
            <a:r>
              <a:rPr lang="cs" noProof="0"/>
              <a:t>Třetí úroveň</a:t>
            </a:r>
          </a:p>
          <a:p>
            <a:pPr lvl="3" rtl="0"/>
            <a:r>
              <a:rPr lang="cs" noProof="0"/>
              <a:t>Čtvrtá úroveň</a:t>
            </a:r>
          </a:p>
          <a:p>
            <a:pPr lvl="4" rtl="0"/>
            <a:r>
              <a:rPr lang="cs" noProof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rtl="0"/>
            <a:r>
              <a:rPr lang="en-US" noProof="0"/>
              <a:t>10. 9. 2019</a:t>
            </a:r>
            <a:endParaRPr lang="en-US" noProof="0" dirty="0"/>
          </a:p>
        </p:txBody>
      </p:sp>
      <p:sp>
        <p:nvSpPr>
          <p:cNvPr id="5" name="Zástupné zápatí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rtl="0"/>
            <a:endParaRPr lang="en-US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rtl="0"/>
            <a:fld id="{D57F1E4F-1CFF-5643-939E-217C01CDF565}" type="slidenum">
              <a:rPr lang="en-US" noProof="0"/>
              <a:pPr rtl="0"/>
              <a:t>‹#›</a:t>
            </a:fld>
            <a:endParaRPr lang="en-US" noProof="0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zajezdy.cz/dovolena-jordansko-jordansko-jordansko-z2610033/?index=4&amp;zeme=z158&amp;dest=d15800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ravelmag.cz/zajimavosti-jordanska-zajimava-mista-a-pamatky-k-videni/#:~:text=Zaj%C3%ADmav%C3%A1%20m%C3%ADsta%20a%20pam%C3%A1tky%20v%20Jord%C3%A1nsku%201%20Petra,7%20Madaba%20...%208%20Kerak%20...%20Dal%C5%A1%C3%AD%20polo%C5%BEky" TargetMode="External"/><Relationship Id="rId2" Type="http://schemas.openxmlformats.org/officeDocument/2006/relationships/hyperlink" Target="https://www.cestujlevne.com/pruvodce/jordansko/pocasi" TargetMode="External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cs.wikipedia.org/wiki/Jord%C3%A1nsk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9" name="Obdélník 88">
            <a:extLst>
              <a:ext uri="{FF2B5EF4-FFF2-40B4-BE49-F238E27FC236}">
                <a16:creationId xmlns:a16="http://schemas.microsoft.com/office/drawing/2014/main" id="{3D1E5586-8BB5-40F6-96C3-2E87DD7CE5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63E3F80-D945-4490-916D-6384E6895E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93805" y="1354668"/>
            <a:ext cx="8204391" cy="2346475"/>
          </a:xfrm>
        </p:spPr>
        <p:txBody>
          <a:bodyPr rtlCol="0">
            <a:normAutofit/>
          </a:bodyPr>
          <a:lstStyle/>
          <a:p>
            <a:pPr algn="ctr" rtl="0"/>
            <a:r>
              <a:rPr lang="cs" sz="6000" dirty="0"/>
              <a:t>jordánsko</a:t>
            </a:r>
          </a:p>
        </p:txBody>
      </p:sp>
      <p:cxnSp>
        <p:nvCxnSpPr>
          <p:cNvPr id="91" name="Přímá spojnice 90">
            <a:extLst>
              <a:ext uri="{FF2B5EF4-FFF2-40B4-BE49-F238E27FC236}">
                <a16:creationId xmlns:a16="http://schemas.microsoft.com/office/drawing/2014/main" id="{8A832D40-B9E2-4CE7-9E0A-B35591EA20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845629" y="3810000"/>
            <a:ext cx="500743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odnadpis 2">
            <a:extLst>
              <a:ext uri="{FF2B5EF4-FFF2-40B4-BE49-F238E27FC236}">
                <a16:creationId xmlns:a16="http://schemas.microsoft.com/office/drawing/2014/main" id="{616351BD-4BE1-47AD-8B65-1472A3BE63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97137" y="3940629"/>
            <a:ext cx="7197726" cy="1240970"/>
          </a:xfrm>
        </p:spPr>
        <p:txBody>
          <a:bodyPr rtlCol="0">
            <a:normAutofit/>
          </a:bodyPr>
          <a:lstStyle/>
          <a:p>
            <a:pPr algn="ctr" rtl="0"/>
            <a:r>
              <a:rPr lang="cs" dirty="0"/>
              <a:t>AdélA KRASULOVÁ, SABINA MIERVOvá, patrik magiera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31362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94D014-D88D-0578-BFD6-E2E51B262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Základní informace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11FF7B4-12C3-F4C1-D85C-6787ECB6AD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8895" y="4452720"/>
            <a:ext cx="6908342" cy="513727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cs-CZ" sz="9600" dirty="0"/>
              <a:t>Rozloha - 89 342 km²</a:t>
            </a:r>
          </a:p>
          <a:p>
            <a:pPr marL="0" indent="0">
              <a:buNone/>
            </a:pPr>
            <a:r>
              <a:rPr lang="cs-CZ" sz="9600" dirty="0"/>
              <a:t>Měna - Jordánský dinár (1 JOD = 32,42 Kč) </a:t>
            </a:r>
          </a:p>
          <a:p>
            <a:pPr marL="0" indent="0">
              <a:buNone/>
            </a:pPr>
            <a:r>
              <a:rPr lang="cs-CZ" sz="9600" dirty="0"/>
              <a:t>Hlavní město - Ammán</a:t>
            </a:r>
          </a:p>
          <a:p>
            <a:pPr marL="0" indent="0">
              <a:buNone/>
            </a:pPr>
            <a:r>
              <a:rPr lang="cs-CZ" sz="9600" dirty="0"/>
              <a:t>Jazyk - arabština</a:t>
            </a:r>
          </a:p>
          <a:p>
            <a:pPr marL="0" indent="0">
              <a:buNone/>
            </a:pPr>
            <a:r>
              <a:rPr lang="cs-CZ" sz="9600" dirty="0"/>
              <a:t>Populace- 11,15 mil.</a:t>
            </a:r>
          </a:p>
          <a:p>
            <a:endParaRPr lang="cs-CZ" sz="2800" dirty="0"/>
          </a:p>
          <a:p>
            <a:endParaRPr lang="cs-CZ" sz="2800" dirty="0"/>
          </a:p>
          <a:p>
            <a:pPr marL="0" indent="0">
              <a:buNone/>
            </a:pPr>
            <a:endParaRPr lang="cs-CZ" sz="2800" dirty="0"/>
          </a:p>
          <a:p>
            <a:endParaRPr lang="cs-CZ" sz="2800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1026" name="Picture 2" descr="تحميل علم الأردن بصيغة png">
            <a:extLst>
              <a:ext uri="{FF2B5EF4-FFF2-40B4-BE49-F238E27FC236}">
                <a16:creationId xmlns:a16="http://schemas.microsoft.com/office/drawing/2014/main" id="{5A4E96CB-B97E-5DFF-B3C1-AEAAAA2E76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8327" y="2580465"/>
            <a:ext cx="4258236" cy="2129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4902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605143-5D73-46F2-922A-D44DC3ECFE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 anchor="ctr">
            <a:normAutofit/>
          </a:bodyPr>
          <a:lstStyle/>
          <a:p>
            <a:r>
              <a:rPr lang="cs-CZ" dirty="0"/>
              <a:t>Zajímavá místa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4D8FE81-D7B3-3CF9-9A56-325D0B6321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 anchor="ctr">
            <a:normAutofit/>
          </a:bodyPr>
          <a:lstStyle/>
          <a:p>
            <a:r>
              <a:rPr lang="cs-CZ" dirty="0"/>
              <a:t>Petra- prastaré hrobky vytesané ve skalách</a:t>
            </a:r>
          </a:p>
          <a:p>
            <a:r>
              <a:rPr lang="cs-CZ" dirty="0" err="1"/>
              <a:t>Jerash</a:t>
            </a:r>
            <a:r>
              <a:rPr lang="cs-CZ" dirty="0"/>
              <a:t>- pohřbené antické město</a:t>
            </a:r>
          </a:p>
          <a:p>
            <a:r>
              <a:rPr lang="cs-CZ" dirty="0"/>
              <a:t>Mrtvé moře-nejslanější jezero</a:t>
            </a:r>
          </a:p>
          <a:p>
            <a:r>
              <a:rPr lang="cs-CZ" dirty="0"/>
              <a:t>Biblická hora Nebo-významné poutní místo</a:t>
            </a:r>
          </a:p>
          <a:p>
            <a:r>
              <a:rPr lang="cs-CZ" dirty="0"/>
              <a:t>Byzantské památky a prastaré město </a:t>
            </a:r>
            <a:r>
              <a:rPr lang="cs-CZ" dirty="0" err="1"/>
              <a:t>Madaba</a:t>
            </a:r>
            <a:endParaRPr lang="cs-CZ" dirty="0"/>
          </a:p>
          <a:p>
            <a:r>
              <a:rPr lang="cs-CZ" dirty="0" err="1"/>
              <a:t>Wadi</a:t>
            </a:r>
            <a:r>
              <a:rPr lang="cs-CZ" dirty="0"/>
              <a:t> Rum- barevná poušť</a:t>
            </a:r>
          </a:p>
          <a:p>
            <a:r>
              <a:rPr lang="cs-CZ" dirty="0"/>
              <a:t>Jordánské hrady a zříceniny</a:t>
            </a:r>
          </a:p>
          <a:p>
            <a:r>
              <a:rPr lang="cs-CZ" dirty="0"/>
              <a:t>Plážové město </a:t>
            </a:r>
            <a:r>
              <a:rPr lang="cs-CZ" dirty="0" err="1"/>
              <a:t>Akaba</a:t>
            </a:r>
            <a:endParaRPr lang="cs-CZ" dirty="0"/>
          </a:p>
          <a:p>
            <a:endParaRPr lang="cs-CZ" dirty="0"/>
          </a:p>
        </p:txBody>
      </p:sp>
      <p:pic>
        <p:nvPicPr>
          <p:cNvPr id="2050" name="Picture 2" descr="Petra - průvodce na cesty | Jordánsko na Světadílech">
            <a:extLst>
              <a:ext uri="{FF2B5EF4-FFF2-40B4-BE49-F238E27FC236}">
                <a16:creationId xmlns:a16="http://schemas.microsoft.com/office/drawing/2014/main" id="{891A2B4B-DB1F-9D11-88DE-A5AD4FC3260C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3" b="26947"/>
          <a:stretch/>
        </p:blipFill>
        <p:spPr bwMode="auto">
          <a:xfrm>
            <a:off x="5821895" y="2142067"/>
            <a:ext cx="4995332" cy="3649133"/>
          </a:xfrm>
          <a:prstGeom prst="rect">
            <a:avLst/>
          </a:prstGeom>
          <a:solidFill>
            <a:srgbClr val="FFFFFF"/>
          </a:solidFill>
        </p:spPr>
      </p:pic>
    </p:spTree>
    <p:extLst>
      <p:ext uri="{BB962C8B-B14F-4D97-AF65-F5344CB8AC3E}">
        <p14:creationId xmlns:p14="http://schemas.microsoft.com/office/powerpoint/2010/main" val="9474983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3C9D53-9998-B58C-4D6B-47E60B5B83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ceny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040A93A-E301-9A81-A20C-4E62FB17CF1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výlety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02BB049-09BE-A736-4F3D-6CBD6F53892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1 den na Petře - 50 JOD (1 621 Kč) </a:t>
            </a:r>
          </a:p>
          <a:p>
            <a:r>
              <a:rPr lang="cs-CZ" dirty="0" err="1"/>
              <a:t>Mádaba</a:t>
            </a:r>
            <a:r>
              <a:rPr lang="cs-CZ" dirty="0"/>
              <a:t> – 3 JOD </a:t>
            </a:r>
            <a:r>
              <a:rPr lang="cs-CZ" sz="2000" dirty="0"/>
              <a:t>(96 Kč)</a:t>
            </a:r>
          </a:p>
          <a:p>
            <a:r>
              <a:rPr lang="cs-CZ" sz="2000" dirty="0"/>
              <a:t>Let do Jordánska – okolo 7000 Kč</a:t>
            </a:r>
          </a:p>
          <a:p>
            <a:r>
              <a:rPr lang="cs-CZ" sz="2000" dirty="0" err="1"/>
              <a:t>Wadi</a:t>
            </a:r>
            <a:r>
              <a:rPr lang="cs-CZ" sz="2000" dirty="0"/>
              <a:t> Rum-2500 Kč</a:t>
            </a:r>
          </a:p>
          <a:p>
            <a:endParaRPr lang="cs-CZ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9F192A41-615B-6B50-52E9-8B045FA8EF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potraviny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DB2D998-8FF2-2227-A17A-2E1AADD25037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/>
              <a:t>Litr mléka – 36 Kč</a:t>
            </a:r>
          </a:p>
          <a:p>
            <a:r>
              <a:rPr lang="cs-CZ" dirty="0"/>
              <a:t>Bochník chleba – 10 Kč</a:t>
            </a:r>
          </a:p>
          <a:p>
            <a:r>
              <a:rPr lang="cs-CZ" dirty="0"/>
              <a:t>Kilo pomerančů – 30 Kč</a:t>
            </a:r>
          </a:p>
          <a:p>
            <a:r>
              <a:rPr lang="cs-CZ" dirty="0"/>
              <a:t>Kilo kuřecích prs – 140 Kč</a:t>
            </a:r>
          </a:p>
        </p:txBody>
      </p:sp>
    </p:spTree>
    <p:extLst>
      <p:ext uri="{BB962C8B-B14F-4D97-AF65-F5344CB8AC3E}">
        <p14:creationId xmlns:p14="http://schemas.microsoft.com/office/powerpoint/2010/main" val="13073244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8D1C94-C263-3E2F-4F9B-5CAA42D54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 anchor="ctr">
            <a:normAutofit/>
          </a:bodyPr>
          <a:lstStyle/>
          <a:p>
            <a:r>
              <a:rPr lang="cs-CZ" dirty="0"/>
              <a:t>Nejlepší období na návštěvu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4FE73A1-2D04-B615-326C-3A0E2DCCEC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 anchor="ctr">
            <a:normAutofit/>
          </a:bodyPr>
          <a:lstStyle/>
          <a:p>
            <a:r>
              <a:rPr lang="cs-CZ" dirty="0"/>
              <a:t>Na jaře a podzim - příjemné teploty, málo srážek</a:t>
            </a:r>
          </a:p>
          <a:p>
            <a:r>
              <a:rPr lang="cs-CZ" dirty="0"/>
              <a:t>Počasí - suché tropické, zimy hodně studené, léta hodně suchá a bez deště</a:t>
            </a:r>
          </a:p>
          <a:p>
            <a:endParaRPr lang="cs-CZ" dirty="0"/>
          </a:p>
          <a:p>
            <a:r>
              <a:rPr lang="cs-CZ" dirty="0"/>
              <a:t>ZÁJEZD KTERÝ NÁS ZAUJAL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1026" name="Picture 2" descr="Nalezený obrázek pro jordansko">
            <a:extLst>
              <a:ext uri="{FF2B5EF4-FFF2-40B4-BE49-F238E27FC236}">
                <a16:creationId xmlns:a16="http://schemas.microsoft.com/office/drawing/2014/main" id="{91932ABC-9394-6315-10D5-3D578B04EE2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66" r="252" b="2"/>
          <a:stretch/>
        </p:blipFill>
        <p:spPr bwMode="auto">
          <a:xfrm>
            <a:off x="5821895" y="2142067"/>
            <a:ext cx="4995332" cy="3649133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1FBFFDF8-A776-B129-0678-70B8E8E254BB}"/>
              </a:ext>
            </a:extLst>
          </p:cNvPr>
          <p:cNvSpPr txBox="1"/>
          <p:nvPr/>
        </p:nvSpPr>
        <p:spPr>
          <a:xfrm>
            <a:off x="952342" y="4472767"/>
            <a:ext cx="420228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>
                <a:hlinkClick r:id="rId3"/>
              </a:rPr>
              <a:t>Jordánsko, Jordánsko - dovolená, zájezdy a recenze tohoto hotelu | Zájezdy.cz (zajezdy.cz)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34968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73F05D-F565-56F2-35DB-10255345C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zdroje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CB9829D2-2715-C601-767E-456DB80598E6}"/>
              </a:ext>
            </a:extLst>
          </p:cNvPr>
          <p:cNvSpPr txBox="1"/>
          <p:nvPr/>
        </p:nvSpPr>
        <p:spPr>
          <a:xfrm>
            <a:off x="3047223" y="2006083"/>
            <a:ext cx="60975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>
                <a:hlinkClick r:id="rId2"/>
              </a:rPr>
              <a:t>Počasí Jordánsko - kdy jet do Jordánska? | Cestujlevne.com</a:t>
            </a:r>
            <a:endParaRPr lang="cs-CZ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E2763A75-83E6-0807-A723-A76FAC608569}"/>
              </a:ext>
            </a:extLst>
          </p:cNvPr>
          <p:cNvSpPr txBox="1"/>
          <p:nvPr/>
        </p:nvSpPr>
        <p:spPr>
          <a:xfrm>
            <a:off x="3047223" y="2483536"/>
            <a:ext cx="563802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>
                <a:hlinkClick r:id="rId3"/>
              </a:rPr>
              <a:t>Zajímavosti Jordánska - zajímavá místa a památky k vidění | Travelmag.cz</a:t>
            </a:r>
            <a:endParaRPr lang="cs-CZ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AEF53A81-02F8-5B1C-F37E-6D7257FE8716}"/>
              </a:ext>
            </a:extLst>
          </p:cNvPr>
          <p:cNvSpPr txBox="1"/>
          <p:nvPr/>
        </p:nvSpPr>
        <p:spPr>
          <a:xfrm>
            <a:off x="3047223" y="3232548"/>
            <a:ext cx="60975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>
                <a:hlinkClick r:id="rId4"/>
              </a:rPr>
              <a:t>Jordánsko – Wikipedie (wikipedia.org)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63234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be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89606788_38Langs_Updated" id="{6ACC3795-C113-46C7-BA8B-581A2655CF97}" vid="{DD67B5DC-7A7C-4371-A933-12B7193CA626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51764c0-bb7d-4d8f-852d-b78cc9a56f96">
      <Terms xmlns="http://schemas.microsoft.com/office/infopath/2007/PartnerControls"/>
    </lcf76f155ced4ddcb4097134ff3c332f>
    <TaxCatchAll xmlns="8aedd210-0136-41d6-b874-7c7fb0359b41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AAAE5F8FBD6844DB28FBB56551C1E9E" ma:contentTypeVersion="15" ma:contentTypeDescription="Vytvoří nový dokument" ma:contentTypeScope="" ma:versionID="a99262b525a4945e637cd05193dcb231">
  <xsd:schema xmlns:xsd="http://www.w3.org/2001/XMLSchema" xmlns:xs="http://www.w3.org/2001/XMLSchema" xmlns:p="http://schemas.microsoft.com/office/2006/metadata/properties" xmlns:ns2="851764c0-bb7d-4d8f-852d-b78cc9a56f96" xmlns:ns3="8aedd210-0136-41d6-b874-7c7fb0359b41" targetNamespace="http://schemas.microsoft.com/office/2006/metadata/properties" ma:root="true" ma:fieldsID="9630438f6963588c17c9c3786562de8f" ns2:_="" ns3:_="">
    <xsd:import namespace="851764c0-bb7d-4d8f-852d-b78cc9a56f96"/>
    <xsd:import namespace="8aedd210-0136-41d6-b874-7c7fb0359b4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1764c0-bb7d-4d8f-852d-b78cc9a56f9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Značky obrázků" ma:readOnly="false" ma:fieldId="{5cf76f15-5ced-4ddc-b409-7134ff3c332f}" ma:taxonomyMulti="true" ma:sspId="f7e42eeb-001d-416d-a198-36340e44909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edd210-0136-41d6-b874-7c7fb0359b4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Sloupec zachycení celé taxonomie" ma:hidden="true" ma:list="{3a0d1346-eaf2-4c6f-8bd5-3930547f3f7b}" ma:internalName="TaxCatchAll" ma:showField="CatchAllData" ma:web="8aedd210-0136-41d6-b874-7c7fb0359b4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E57094B-4684-420B-AFE0-4E41CA2AF71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26D5668-1971-40BB-BC7C-94C9B101AAB7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4CD1B590-AFD7-4782-AB46-CF0464928727}"/>
</file>

<file path=docProps/app.xml><?xml version="1.0" encoding="utf-8"?>
<Properties xmlns="http://schemas.openxmlformats.org/officeDocument/2006/extended-properties" xmlns:vt="http://schemas.openxmlformats.org/officeDocument/2006/docPropsVTypes">
  <Template>Návrh Nebesa</Template>
  <TotalTime>55</TotalTime>
  <Words>217</Words>
  <Application>Microsoft Office PowerPoint</Application>
  <PresentationFormat>Širokoúhlá obrazovka</PresentationFormat>
  <Paragraphs>48</Paragraphs>
  <Slides>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Nebe</vt:lpstr>
      <vt:lpstr>jordánsko</vt:lpstr>
      <vt:lpstr>Základní informace </vt:lpstr>
      <vt:lpstr>Zajímavá místa</vt:lpstr>
      <vt:lpstr>ceny</vt:lpstr>
      <vt:lpstr>Nejlepší období na návštěvu</vt:lpstr>
      <vt:lpstr>zdroje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jordánsko</dc:title>
  <dc:creator>Adéla Krasulová</dc:creator>
  <cp:lastModifiedBy>Markéta Bonková</cp:lastModifiedBy>
  <cp:revision>4</cp:revision>
  <dcterms:created xsi:type="dcterms:W3CDTF">2023-11-13T08:04:07Z</dcterms:created>
  <dcterms:modified xsi:type="dcterms:W3CDTF">2023-11-28T15:35:06Z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0x0101006AAAE5F8FBD6844DB28FBB56551C1E9E</vt:lpwstr>
  </property>
</Properties>
</file>