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58" r:id="rId7"/>
    <p:sldId id="261" r:id="rId8"/>
    <p:sldId id="262" r:id="rId9"/>
    <p:sldId id="263" r:id="rId10"/>
    <p:sldId id="260" r:id="rId11"/>
    <p:sldId id="25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1B45F-A952-472C-9604-B8BE557FA77C}" v="130" dt="2023-11-23T10:54:42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6.xml"/><Relationship Id="rId1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28F8B-AC0C-412E-AE3A-A485F9E15DC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B47DC6-76AE-4923-B97D-A5486568EE4E}">
      <dgm:prSet/>
      <dgm:spPr/>
      <dgm:t>
        <a:bodyPr/>
        <a:lstStyle/>
        <a:p>
          <a:r>
            <a:rPr lang="cs-CZ" b="0" i="0" dirty="0"/>
            <a:t>Hlavní město – Dauhá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1A42BB7-6141-48FD-BFB0-D84876D6EB52}" type="parTrans" cxnId="{57D3AF48-9119-4F5E-A82E-FB3BFBED5A4D}">
      <dgm:prSet/>
      <dgm:spPr/>
      <dgm:t>
        <a:bodyPr/>
        <a:lstStyle/>
        <a:p>
          <a:endParaRPr lang="en-US"/>
        </a:p>
      </dgm:t>
    </dgm:pt>
    <dgm:pt modelId="{E52291B6-AD69-4C9B-B07A-87CCCBA558B7}" type="sibTrans" cxnId="{57D3AF48-9119-4F5E-A82E-FB3BFBED5A4D}">
      <dgm:prSet/>
      <dgm:spPr/>
      <dgm:t>
        <a:bodyPr/>
        <a:lstStyle/>
        <a:p>
          <a:endParaRPr lang="en-US"/>
        </a:p>
      </dgm:t>
    </dgm:pt>
    <dgm:pt modelId="{B0022649-01ED-4C3B-A646-16E619287AB0}">
      <dgm:prSet/>
      <dgm:spPr/>
      <dgm:t>
        <a:bodyPr/>
        <a:lstStyle/>
        <a:p>
          <a:r>
            <a:rPr lang="cs-CZ" b="0" i="0" dirty="0"/>
            <a:t>Rozloha – </a:t>
          </a:r>
        </a:p>
        <a:p>
          <a:r>
            <a:rPr lang="cs-CZ" b="0" i="0" dirty="0"/>
            <a:t>11 437 km</a:t>
          </a:r>
          <a:endParaRPr lang="en-US" dirty="0"/>
        </a:p>
      </dgm:t>
    </dgm:pt>
    <dgm:pt modelId="{8F719920-71FD-4420-83D1-5F4E8F55DBE6}" type="parTrans" cxnId="{8801F5C3-6179-4197-BAC1-E5622D8375E2}">
      <dgm:prSet/>
      <dgm:spPr/>
      <dgm:t>
        <a:bodyPr/>
        <a:lstStyle/>
        <a:p>
          <a:endParaRPr lang="en-US"/>
        </a:p>
      </dgm:t>
    </dgm:pt>
    <dgm:pt modelId="{5A3CF6DF-854A-4E3E-8025-582EBCA06A4A}" type="sibTrans" cxnId="{8801F5C3-6179-4197-BAC1-E5622D8375E2}">
      <dgm:prSet/>
      <dgm:spPr/>
      <dgm:t>
        <a:bodyPr/>
        <a:lstStyle/>
        <a:p>
          <a:endParaRPr lang="en-US"/>
        </a:p>
      </dgm:t>
    </dgm:pt>
    <dgm:pt modelId="{28580001-C247-49DA-B689-5E3375E5725E}">
      <dgm:prSet/>
      <dgm:spPr/>
      <dgm:t>
        <a:bodyPr/>
        <a:lstStyle/>
        <a:p>
          <a:r>
            <a:rPr lang="cs-CZ" dirty="0"/>
            <a:t>Nejlepší počasí březen, duben</a:t>
          </a:r>
          <a:endParaRPr lang="en-US" dirty="0"/>
        </a:p>
      </dgm:t>
    </dgm:pt>
    <dgm:pt modelId="{7A6DA6D3-80C7-4F60-B048-C2192ECE63EC}" type="parTrans" cxnId="{12BBF572-9398-4D34-8C24-F667951FB123}">
      <dgm:prSet/>
      <dgm:spPr/>
      <dgm:t>
        <a:bodyPr/>
        <a:lstStyle/>
        <a:p>
          <a:endParaRPr lang="en-US"/>
        </a:p>
      </dgm:t>
    </dgm:pt>
    <dgm:pt modelId="{540F58D5-064E-4BFE-B97C-F7B59A54F93C}" type="sibTrans" cxnId="{12BBF572-9398-4D34-8C24-F667951FB123}">
      <dgm:prSet/>
      <dgm:spPr/>
      <dgm:t>
        <a:bodyPr/>
        <a:lstStyle/>
        <a:p>
          <a:endParaRPr lang="en-US"/>
        </a:p>
      </dgm:t>
    </dgm:pt>
    <dgm:pt modelId="{DF4ED74B-9E91-4D12-80A8-098A92445EE0}">
      <dgm:prSet/>
      <dgm:spPr/>
      <dgm:t>
        <a:bodyPr/>
        <a:lstStyle/>
        <a:p>
          <a:r>
            <a:rPr lang="cs-CZ" dirty="0"/>
            <a:t>Jídla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8469C50-35E1-4337-9DFB-326CC86DE93A}" type="parTrans" cxnId="{D4B1A41C-C68A-4635-A3A0-60BF9530EDF5}">
      <dgm:prSet/>
      <dgm:spPr/>
      <dgm:t>
        <a:bodyPr/>
        <a:lstStyle/>
        <a:p>
          <a:endParaRPr lang="en-US"/>
        </a:p>
      </dgm:t>
    </dgm:pt>
    <dgm:pt modelId="{ECB335A8-6BF5-44F1-95E6-85E4B68A00A7}" type="sibTrans" cxnId="{D4B1A41C-C68A-4635-A3A0-60BF9530EDF5}">
      <dgm:prSet/>
      <dgm:spPr/>
      <dgm:t>
        <a:bodyPr/>
        <a:lstStyle/>
        <a:p>
          <a:endParaRPr lang="en-US"/>
        </a:p>
      </dgm:t>
    </dgm:pt>
    <dgm:pt modelId="{D7D86743-E12F-43D2-9C1D-9B0FEB2E9436}">
      <dgm:prSet/>
      <dgm:spPr/>
      <dgm:t>
        <a:bodyPr/>
        <a:lstStyle/>
        <a:p>
          <a:r>
            <a:rPr lang="cs-CZ" b="0" i="0" dirty="0"/>
            <a:t>Náboženství – muslimové (93%)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78C4BC7-8C7B-4D0E-B3EB-EA0E838B8C5B}" type="parTrans" cxnId="{67854BF9-2F2C-412A-BF2B-598CBBBAF243}">
      <dgm:prSet/>
      <dgm:spPr/>
      <dgm:t>
        <a:bodyPr/>
        <a:lstStyle/>
        <a:p>
          <a:endParaRPr lang="en-US"/>
        </a:p>
      </dgm:t>
    </dgm:pt>
    <dgm:pt modelId="{7898792A-27C0-4CA2-9B43-F5C6C936563B}" type="sibTrans" cxnId="{67854BF9-2F2C-412A-BF2B-598CBBBAF243}">
      <dgm:prSet/>
      <dgm:spPr/>
      <dgm:t>
        <a:bodyPr/>
        <a:lstStyle/>
        <a:p>
          <a:endParaRPr lang="en-US"/>
        </a:p>
      </dgm:t>
    </dgm:pt>
    <dgm:pt modelId="{F2D59C1D-C786-4D0A-8681-1A8F555C3EA9}">
      <dgm:prSet/>
      <dgm:spPr/>
      <dgm:t>
        <a:bodyPr/>
        <a:lstStyle/>
        <a:p>
          <a:r>
            <a:rPr lang="cs-CZ" dirty="0"/>
            <a:t>Ceny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02B0088-2586-41F1-9DB4-C25C706E849E}" type="parTrans" cxnId="{770556B6-39A9-4638-B6A4-7575FB1653F5}">
      <dgm:prSet/>
      <dgm:spPr/>
      <dgm:t>
        <a:bodyPr/>
        <a:lstStyle/>
        <a:p>
          <a:endParaRPr lang="cs-CZ"/>
        </a:p>
      </dgm:t>
    </dgm:pt>
    <dgm:pt modelId="{84557F5E-AF47-4FCD-A2C8-A991702E0D70}" type="sibTrans" cxnId="{770556B6-39A9-4638-B6A4-7575FB1653F5}">
      <dgm:prSet/>
      <dgm:spPr/>
      <dgm:t>
        <a:bodyPr/>
        <a:lstStyle/>
        <a:p>
          <a:endParaRPr lang="cs-CZ"/>
        </a:p>
      </dgm:t>
    </dgm:pt>
    <dgm:pt modelId="{8A803D32-CCAD-4ACF-9A0A-1E5BBDF022E9}" type="pres">
      <dgm:prSet presAssocID="{66628F8B-AC0C-412E-AE3A-A485F9E15DC1}" presName="diagram" presStyleCnt="0">
        <dgm:presLayoutVars>
          <dgm:dir/>
          <dgm:resizeHandles val="exact"/>
        </dgm:presLayoutVars>
      </dgm:prSet>
      <dgm:spPr/>
    </dgm:pt>
    <dgm:pt modelId="{91708188-2AB4-4714-8599-3E819645A1A0}" type="pres">
      <dgm:prSet presAssocID="{7EB47DC6-76AE-4923-B97D-A5486568EE4E}" presName="node" presStyleLbl="node1" presStyleIdx="0" presStyleCnt="6" custLinFactNeighborX="-1063" custLinFactNeighborY="2918">
        <dgm:presLayoutVars>
          <dgm:bulletEnabled val="1"/>
        </dgm:presLayoutVars>
      </dgm:prSet>
      <dgm:spPr/>
    </dgm:pt>
    <dgm:pt modelId="{A4E081F2-9E39-46E6-A4E8-D3123AF714D0}" type="pres">
      <dgm:prSet presAssocID="{E52291B6-AD69-4C9B-B07A-87CCCBA558B7}" presName="sibTrans" presStyleCnt="0"/>
      <dgm:spPr/>
    </dgm:pt>
    <dgm:pt modelId="{D3D3DC89-B068-4B56-8942-E12C6D2C2204}" type="pres">
      <dgm:prSet presAssocID="{B0022649-01ED-4C3B-A646-16E619287AB0}" presName="node" presStyleLbl="node1" presStyleIdx="1" presStyleCnt="6">
        <dgm:presLayoutVars>
          <dgm:bulletEnabled val="1"/>
        </dgm:presLayoutVars>
      </dgm:prSet>
      <dgm:spPr/>
    </dgm:pt>
    <dgm:pt modelId="{11380B73-9326-4D14-8B73-993FBA90FD31}" type="pres">
      <dgm:prSet presAssocID="{5A3CF6DF-854A-4E3E-8025-582EBCA06A4A}" presName="sibTrans" presStyleCnt="0"/>
      <dgm:spPr/>
    </dgm:pt>
    <dgm:pt modelId="{130C2918-896B-4F50-AAA6-FB3BF595A174}" type="pres">
      <dgm:prSet presAssocID="{28580001-C247-49DA-B689-5E3375E5725E}" presName="node" presStyleLbl="node1" presStyleIdx="2" presStyleCnt="6">
        <dgm:presLayoutVars>
          <dgm:bulletEnabled val="1"/>
        </dgm:presLayoutVars>
      </dgm:prSet>
      <dgm:spPr/>
    </dgm:pt>
    <dgm:pt modelId="{09113BA9-BAC1-4C1D-849B-892319491B71}" type="pres">
      <dgm:prSet presAssocID="{540F58D5-064E-4BFE-B97C-F7B59A54F93C}" presName="sibTrans" presStyleCnt="0"/>
      <dgm:spPr/>
    </dgm:pt>
    <dgm:pt modelId="{4063E12F-1A1E-4153-97BD-C9F5A46F2300}" type="pres">
      <dgm:prSet presAssocID="{DF4ED74B-9E91-4D12-80A8-098A92445EE0}" presName="node" presStyleLbl="node1" presStyleIdx="3" presStyleCnt="6" custLinFactNeighborX="-709" custLinFactNeighborY="1773">
        <dgm:presLayoutVars>
          <dgm:bulletEnabled val="1"/>
        </dgm:presLayoutVars>
      </dgm:prSet>
      <dgm:spPr/>
    </dgm:pt>
    <dgm:pt modelId="{D9116C0B-626D-4B3A-8C5D-072AB47ED734}" type="pres">
      <dgm:prSet presAssocID="{ECB335A8-6BF5-44F1-95E6-85E4B68A00A7}" presName="sibTrans" presStyleCnt="0"/>
      <dgm:spPr/>
    </dgm:pt>
    <dgm:pt modelId="{431C7600-B603-46FA-92DE-1D6C537DE1E0}" type="pres">
      <dgm:prSet presAssocID="{D7D86743-E12F-43D2-9C1D-9B0FEB2E9436}" presName="node" presStyleLbl="node1" presStyleIdx="4" presStyleCnt="6">
        <dgm:presLayoutVars>
          <dgm:bulletEnabled val="1"/>
        </dgm:presLayoutVars>
      </dgm:prSet>
      <dgm:spPr/>
    </dgm:pt>
    <dgm:pt modelId="{134FEDA1-FD9B-4D9D-B214-F0D0BD88B715}" type="pres">
      <dgm:prSet presAssocID="{7898792A-27C0-4CA2-9B43-F5C6C936563B}" presName="sibTrans" presStyleCnt="0"/>
      <dgm:spPr/>
    </dgm:pt>
    <dgm:pt modelId="{2A8631B0-D3D9-44F3-93CE-01E40056F80C}" type="pres">
      <dgm:prSet presAssocID="{F2D59C1D-C786-4D0A-8681-1A8F555C3EA9}" presName="node" presStyleLbl="node1" presStyleIdx="5" presStyleCnt="6">
        <dgm:presLayoutVars>
          <dgm:bulletEnabled val="1"/>
        </dgm:presLayoutVars>
      </dgm:prSet>
      <dgm:spPr/>
    </dgm:pt>
  </dgm:ptLst>
  <dgm:cxnLst>
    <dgm:cxn modelId="{D4B1A41C-C68A-4635-A3A0-60BF9530EDF5}" srcId="{66628F8B-AC0C-412E-AE3A-A485F9E15DC1}" destId="{DF4ED74B-9E91-4D12-80A8-098A92445EE0}" srcOrd="3" destOrd="0" parTransId="{F8469C50-35E1-4337-9DFB-326CC86DE93A}" sibTransId="{ECB335A8-6BF5-44F1-95E6-85E4B68A00A7}"/>
    <dgm:cxn modelId="{3401F421-D04A-48C6-8F1A-84F18CC90B75}" type="presOf" srcId="{F2D59C1D-C786-4D0A-8681-1A8F555C3EA9}" destId="{2A8631B0-D3D9-44F3-93CE-01E40056F80C}" srcOrd="0" destOrd="0" presId="urn:microsoft.com/office/officeart/2005/8/layout/default"/>
    <dgm:cxn modelId="{2A65703C-4649-4A77-AC2D-22B48BFF1EF4}" type="presOf" srcId="{B0022649-01ED-4C3B-A646-16E619287AB0}" destId="{D3D3DC89-B068-4B56-8942-E12C6D2C2204}" srcOrd="0" destOrd="0" presId="urn:microsoft.com/office/officeart/2005/8/layout/default"/>
    <dgm:cxn modelId="{57D3AF48-9119-4F5E-A82E-FB3BFBED5A4D}" srcId="{66628F8B-AC0C-412E-AE3A-A485F9E15DC1}" destId="{7EB47DC6-76AE-4923-B97D-A5486568EE4E}" srcOrd="0" destOrd="0" parTransId="{91A42BB7-6141-48FD-BFB0-D84876D6EB52}" sibTransId="{E52291B6-AD69-4C9B-B07A-87CCCBA558B7}"/>
    <dgm:cxn modelId="{12BBF572-9398-4D34-8C24-F667951FB123}" srcId="{66628F8B-AC0C-412E-AE3A-A485F9E15DC1}" destId="{28580001-C247-49DA-B689-5E3375E5725E}" srcOrd="2" destOrd="0" parTransId="{7A6DA6D3-80C7-4F60-B048-C2192ECE63EC}" sibTransId="{540F58D5-064E-4BFE-B97C-F7B59A54F93C}"/>
    <dgm:cxn modelId="{1CAC6256-A1F1-46DC-8E71-24B0EC0FC79A}" type="presOf" srcId="{DF4ED74B-9E91-4D12-80A8-098A92445EE0}" destId="{4063E12F-1A1E-4153-97BD-C9F5A46F2300}" srcOrd="0" destOrd="0" presId="urn:microsoft.com/office/officeart/2005/8/layout/default"/>
    <dgm:cxn modelId="{F037B1AA-C54E-4CF3-8B61-CDAF2C2AFBA8}" type="presOf" srcId="{D7D86743-E12F-43D2-9C1D-9B0FEB2E9436}" destId="{431C7600-B603-46FA-92DE-1D6C537DE1E0}" srcOrd="0" destOrd="0" presId="urn:microsoft.com/office/officeart/2005/8/layout/default"/>
    <dgm:cxn modelId="{6DF978B1-F02D-436E-93C9-721BDCFBE64A}" type="presOf" srcId="{28580001-C247-49DA-B689-5E3375E5725E}" destId="{130C2918-896B-4F50-AAA6-FB3BF595A174}" srcOrd="0" destOrd="0" presId="urn:microsoft.com/office/officeart/2005/8/layout/default"/>
    <dgm:cxn modelId="{F8CD80B1-EE45-4A4C-823B-31023DE5016D}" type="presOf" srcId="{66628F8B-AC0C-412E-AE3A-A485F9E15DC1}" destId="{8A803D32-CCAD-4ACF-9A0A-1E5BBDF022E9}" srcOrd="0" destOrd="0" presId="urn:microsoft.com/office/officeart/2005/8/layout/default"/>
    <dgm:cxn modelId="{770556B6-39A9-4638-B6A4-7575FB1653F5}" srcId="{66628F8B-AC0C-412E-AE3A-A485F9E15DC1}" destId="{F2D59C1D-C786-4D0A-8681-1A8F555C3EA9}" srcOrd="5" destOrd="0" parTransId="{102B0088-2586-41F1-9DB4-C25C706E849E}" sibTransId="{84557F5E-AF47-4FCD-A2C8-A991702E0D70}"/>
    <dgm:cxn modelId="{8801F5C3-6179-4197-BAC1-E5622D8375E2}" srcId="{66628F8B-AC0C-412E-AE3A-A485F9E15DC1}" destId="{B0022649-01ED-4C3B-A646-16E619287AB0}" srcOrd="1" destOrd="0" parTransId="{8F719920-71FD-4420-83D1-5F4E8F55DBE6}" sibTransId="{5A3CF6DF-854A-4E3E-8025-582EBCA06A4A}"/>
    <dgm:cxn modelId="{1BC945CD-ED24-4951-B1F4-C9B863A9A92C}" type="presOf" srcId="{7EB47DC6-76AE-4923-B97D-A5486568EE4E}" destId="{91708188-2AB4-4714-8599-3E819645A1A0}" srcOrd="0" destOrd="0" presId="urn:microsoft.com/office/officeart/2005/8/layout/default"/>
    <dgm:cxn modelId="{67854BF9-2F2C-412A-BF2B-598CBBBAF243}" srcId="{66628F8B-AC0C-412E-AE3A-A485F9E15DC1}" destId="{D7D86743-E12F-43D2-9C1D-9B0FEB2E9436}" srcOrd="4" destOrd="0" parTransId="{478C4BC7-8C7B-4D0E-B3EB-EA0E838B8C5B}" sibTransId="{7898792A-27C0-4CA2-9B43-F5C6C936563B}"/>
    <dgm:cxn modelId="{C6282E29-54CA-4565-A043-3BA62C092B5E}" type="presParOf" srcId="{8A803D32-CCAD-4ACF-9A0A-1E5BBDF022E9}" destId="{91708188-2AB4-4714-8599-3E819645A1A0}" srcOrd="0" destOrd="0" presId="urn:microsoft.com/office/officeart/2005/8/layout/default"/>
    <dgm:cxn modelId="{C7FA1D46-4DE9-41AE-B387-89724E54AE0C}" type="presParOf" srcId="{8A803D32-CCAD-4ACF-9A0A-1E5BBDF022E9}" destId="{A4E081F2-9E39-46E6-A4E8-D3123AF714D0}" srcOrd="1" destOrd="0" presId="urn:microsoft.com/office/officeart/2005/8/layout/default"/>
    <dgm:cxn modelId="{D8E8AA75-8BAF-477F-BDF2-FCA31E5851B8}" type="presParOf" srcId="{8A803D32-CCAD-4ACF-9A0A-1E5BBDF022E9}" destId="{D3D3DC89-B068-4B56-8942-E12C6D2C2204}" srcOrd="2" destOrd="0" presId="urn:microsoft.com/office/officeart/2005/8/layout/default"/>
    <dgm:cxn modelId="{3C17F80C-3D0F-448B-9632-FF2A4C36B952}" type="presParOf" srcId="{8A803D32-CCAD-4ACF-9A0A-1E5BBDF022E9}" destId="{11380B73-9326-4D14-8B73-993FBA90FD31}" srcOrd="3" destOrd="0" presId="urn:microsoft.com/office/officeart/2005/8/layout/default"/>
    <dgm:cxn modelId="{C23C7EDA-14B2-4C6D-9FD2-966226765142}" type="presParOf" srcId="{8A803D32-CCAD-4ACF-9A0A-1E5BBDF022E9}" destId="{130C2918-896B-4F50-AAA6-FB3BF595A174}" srcOrd="4" destOrd="0" presId="urn:microsoft.com/office/officeart/2005/8/layout/default"/>
    <dgm:cxn modelId="{9611F100-5FD9-4C09-8EBF-180EBA61591A}" type="presParOf" srcId="{8A803D32-CCAD-4ACF-9A0A-1E5BBDF022E9}" destId="{09113BA9-BAC1-4C1D-849B-892319491B71}" srcOrd="5" destOrd="0" presId="urn:microsoft.com/office/officeart/2005/8/layout/default"/>
    <dgm:cxn modelId="{381C392D-9E31-4D08-8E83-46D78482CDE8}" type="presParOf" srcId="{8A803D32-CCAD-4ACF-9A0A-1E5BBDF022E9}" destId="{4063E12F-1A1E-4153-97BD-C9F5A46F2300}" srcOrd="6" destOrd="0" presId="urn:microsoft.com/office/officeart/2005/8/layout/default"/>
    <dgm:cxn modelId="{88ACDF9F-ABCF-4B5B-8950-3A668DB97F3F}" type="presParOf" srcId="{8A803D32-CCAD-4ACF-9A0A-1E5BBDF022E9}" destId="{D9116C0B-626D-4B3A-8C5D-072AB47ED734}" srcOrd="7" destOrd="0" presId="urn:microsoft.com/office/officeart/2005/8/layout/default"/>
    <dgm:cxn modelId="{46E50ABB-620B-4350-B4B4-97DF442C386B}" type="presParOf" srcId="{8A803D32-CCAD-4ACF-9A0A-1E5BBDF022E9}" destId="{431C7600-B603-46FA-92DE-1D6C537DE1E0}" srcOrd="8" destOrd="0" presId="urn:microsoft.com/office/officeart/2005/8/layout/default"/>
    <dgm:cxn modelId="{08BBD8CE-1402-4425-B76C-E2901DFE4B08}" type="presParOf" srcId="{8A803D32-CCAD-4ACF-9A0A-1E5BBDF022E9}" destId="{134FEDA1-FD9B-4D9D-B214-F0D0BD88B715}" srcOrd="9" destOrd="0" presId="urn:microsoft.com/office/officeart/2005/8/layout/default"/>
    <dgm:cxn modelId="{11C0B98D-ED65-401E-A3AA-0D6C0665F082}" type="presParOf" srcId="{8A803D32-CCAD-4ACF-9A0A-1E5BBDF022E9}" destId="{2A8631B0-D3D9-44F3-93CE-01E40056F8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08188-2AB4-4714-8599-3E819645A1A0}">
      <dsp:nvSpPr>
        <dsp:cNvPr id="0" name=""/>
        <dsp:cNvSpPr/>
      </dsp:nvSpPr>
      <dsp:spPr>
        <a:xfrm>
          <a:off x="573608" y="4666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 dirty="0"/>
            <a:t>Hlavní město – Dauhá</a:t>
          </a:r>
          <a:endParaRPr lang="en-US" sz="2600" kern="1200" dirty="0"/>
        </a:p>
      </dsp:txBody>
      <dsp:txXfrm>
        <a:off x="573608" y="46660"/>
        <a:ext cx="2631940" cy="1579164"/>
      </dsp:txXfrm>
    </dsp:sp>
    <dsp:sp modelId="{D3D3DC89-B068-4B56-8942-E12C6D2C2204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 dirty="0"/>
            <a:t>Rozloha –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 dirty="0"/>
            <a:t>11 437 km</a:t>
          </a:r>
          <a:endParaRPr lang="en-US" sz="2600" kern="1200" dirty="0"/>
        </a:p>
      </dsp:txBody>
      <dsp:txXfrm>
        <a:off x="3496721" y="580"/>
        <a:ext cx="2631940" cy="1579164"/>
      </dsp:txXfrm>
    </dsp:sp>
    <dsp:sp modelId="{130C2918-896B-4F50-AAA6-FB3BF595A174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Nejlepší počasí březen, duben</a:t>
          </a:r>
          <a:endParaRPr lang="en-US" sz="2600" kern="1200" dirty="0"/>
        </a:p>
      </dsp:txBody>
      <dsp:txXfrm>
        <a:off x="6391855" y="580"/>
        <a:ext cx="2631940" cy="1579164"/>
      </dsp:txXfrm>
    </dsp:sp>
    <dsp:sp modelId="{4063E12F-1A1E-4153-97BD-C9F5A46F2300}">
      <dsp:nvSpPr>
        <dsp:cNvPr id="0" name=""/>
        <dsp:cNvSpPr/>
      </dsp:nvSpPr>
      <dsp:spPr>
        <a:xfrm>
          <a:off x="582925" y="1843518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Jídla</a:t>
          </a:r>
          <a:endParaRPr lang="en-US" sz="2600" kern="1200" dirty="0"/>
        </a:p>
      </dsp:txBody>
      <dsp:txXfrm>
        <a:off x="582925" y="1843518"/>
        <a:ext cx="2631940" cy="1579164"/>
      </dsp:txXfrm>
    </dsp:sp>
    <dsp:sp modelId="{431C7600-B603-46FA-92DE-1D6C537DE1E0}">
      <dsp:nvSpPr>
        <dsp:cNvPr id="0" name=""/>
        <dsp:cNvSpPr/>
      </dsp:nvSpPr>
      <dsp:spPr>
        <a:xfrm>
          <a:off x="3496721" y="1842938"/>
          <a:ext cx="2631940" cy="15791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i="0" kern="1200" dirty="0"/>
            <a:t>Náboženství – muslimové (93%) </a:t>
          </a:r>
          <a:endParaRPr lang="en-US" sz="2600" kern="1200" dirty="0"/>
        </a:p>
      </dsp:txBody>
      <dsp:txXfrm>
        <a:off x="3496721" y="1842938"/>
        <a:ext cx="2631940" cy="1579164"/>
      </dsp:txXfrm>
    </dsp:sp>
    <dsp:sp modelId="{2A8631B0-D3D9-44F3-93CE-01E40056F80C}">
      <dsp:nvSpPr>
        <dsp:cNvPr id="0" name=""/>
        <dsp:cNvSpPr/>
      </dsp:nvSpPr>
      <dsp:spPr>
        <a:xfrm>
          <a:off x="6391855" y="1842938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Ceny</a:t>
          </a:r>
          <a:endParaRPr lang="en-US" sz="2600" kern="1200" dirty="0"/>
        </a:p>
      </dsp:txBody>
      <dsp:txXfrm>
        <a:off x="6391855" y="1842938"/>
        <a:ext cx="2631940" cy="1579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88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54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10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07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95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01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232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5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46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94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86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17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78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52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20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54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82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91C5EAC-EBAA-4B90-B2CB-F6C9F46485BD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20F8CB0-3B65-4780-A796-BB6B44303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11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" TargetMode="External"/><Relationship Id="rId2" Type="http://schemas.openxmlformats.org/officeDocument/2006/relationships/hyperlink" Target="https://cs.wikipedia.org/wiki/Hlavn%C3%AD_strana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pety : Katar">
            <a:extLst>
              <a:ext uri="{FF2B5EF4-FFF2-40B4-BE49-F238E27FC236}">
                <a16:creationId xmlns:a16="http://schemas.microsoft.com/office/drawing/2014/main" id="{43268424-9351-7A8A-F3E3-9A13233FA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FB57A1-390A-0728-849A-2E6B5AA04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ctr"/>
            <a:r>
              <a:rPr lang="cs-CZ" sz="138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gency FB" panose="020B0503020202020204" pitchFamily="34" charset="0"/>
              </a:rPr>
              <a:t>Katar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006EA6-99F9-5C3B-C9BB-1A319A5B2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ctr"/>
            <a:r>
              <a:rPr lang="cs-CZ" sz="1800" dirty="0"/>
              <a:t>René Tomík, Eliška Macurová, Lucie Fojtíková, Hana </a:t>
            </a:r>
            <a:r>
              <a:rPr lang="cs-CZ" sz="1800" dirty="0" err="1"/>
              <a:t>kubíčková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89767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3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C7E532E-794E-88A2-1FFB-F6B5B566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FF"/>
                </a:solidFill>
              </a:rPr>
              <a:t>Základní informace</a:t>
            </a: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E35CB350-762E-B31A-B195-24AC1F698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57541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046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C7CD3-8878-107D-AEC0-AC0B0824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Zajímavá místa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00CFD8-CB94-2D64-15AC-462BC75B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8" y="2424953"/>
            <a:ext cx="4212316" cy="1004047"/>
          </a:xfrm>
        </p:spPr>
        <p:txBody>
          <a:bodyPr>
            <a:normAutofit/>
          </a:bodyPr>
          <a:lstStyle/>
          <a:p>
            <a:r>
              <a:rPr lang="cs-CZ" dirty="0"/>
              <a:t>Mezi nejnavštěvovanější místa patří tzv. vnitrozemské moře </a:t>
            </a:r>
            <a:r>
              <a:rPr lang="cs-CZ" dirty="0" err="1"/>
              <a:t>Khawr</a:t>
            </a:r>
            <a:r>
              <a:rPr lang="cs-CZ" dirty="0"/>
              <a:t> al </a:t>
            </a:r>
            <a:r>
              <a:rPr lang="cs-CZ" dirty="0" err="1"/>
              <a:t>Udayd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Khawr al Udayd - Katar - CK FISCHER">
            <a:extLst>
              <a:ext uri="{FF2B5EF4-FFF2-40B4-BE49-F238E27FC236}">
                <a16:creationId xmlns:a16="http://schemas.microsoft.com/office/drawing/2014/main" id="{71B97653-6A1C-E750-0CEF-810FDA5A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4" y="3428999"/>
            <a:ext cx="3282044" cy="22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F49B9D3A-9D28-6319-E4AF-F0088DC2DA58}"/>
              </a:ext>
            </a:extLst>
          </p:cNvPr>
          <p:cNvSpPr txBox="1">
            <a:spLocks/>
          </p:cNvSpPr>
          <p:nvPr/>
        </p:nvSpPr>
        <p:spPr>
          <a:xfrm>
            <a:off x="4152856" y="2424953"/>
            <a:ext cx="3985588" cy="100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Také můžete navštívit národní Museum Doha, nebo Museum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islamic</a:t>
            </a:r>
            <a:r>
              <a:rPr lang="cs-CZ" dirty="0"/>
              <a:t> art</a:t>
            </a:r>
          </a:p>
          <a:p>
            <a:endParaRPr lang="cs-CZ" dirty="0"/>
          </a:p>
        </p:txBody>
      </p:sp>
      <p:pic>
        <p:nvPicPr>
          <p:cNvPr id="1026" name="Picture 2" descr="Nalezený obrázek pro katar muzeum doha">
            <a:hlinkClick r:id="rId3" action="ppaction://hlinksldjump"/>
            <a:extLst>
              <a:ext uri="{FF2B5EF4-FFF2-40B4-BE49-F238E27FC236}">
                <a16:creationId xmlns:a16="http://schemas.microsoft.com/office/drawing/2014/main" id="{7C1BDEAB-DB32-AAD2-BE05-05B0B83E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29" y="3428999"/>
            <a:ext cx="3374053" cy="22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89943659-07A4-8BB2-E982-931F7263C15B}"/>
              </a:ext>
            </a:extLst>
          </p:cNvPr>
          <p:cNvSpPr txBox="1">
            <a:spLocks/>
          </p:cNvSpPr>
          <p:nvPr/>
        </p:nvSpPr>
        <p:spPr>
          <a:xfrm>
            <a:off x="7810455" y="2424953"/>
            <a:ext cx="4212316" cy="100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Nebo se můžete projet na tradiční loďce </a:t>
            </a:r>
            <a:r>
              <a:rPr lang="cs-CZ" dirty="0" err="1"/>
              <a:t>Dhow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Zanzibar - Dovolená 2023 - CK FISCHER">
            <a:extLst>
              <a:ext uri="{FF2B5EF4-FFF2-40B4-BE49-F238E27FC236}">
                <a16:creationId xmlns:a16="http://schemas.microsoft.com/office/drawing/2014/main" id="{652ECD60-7EEB-99D0-AE59-34EAFFCA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44" y="3428999"/>
            <a:ext cx="3380015" cy="22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66F67-07EA-9633-B517-3BD0A017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Musea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C7B881-2F49-636E-6208-BB9F5854AC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Museum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Islamic</a:t>
            </a:r>
            <a:r>
              <a:rPr lang="cs-CZ" dirty="0"/>
              <a:t> art</a:t>
            </a:r>
          </a:p>
          <a:p>
            <a:r>
              <a:rPr lang="cs-CZ" dirty="0"/>
              <a:t>Otevřeno v listopadu 2008</a:t>
            </a:r>
          </a:p>
          <a:p>
            <a:r>
              <a:rPr lang="cs-CZ" dirty="0"/>
              <a:t>307 Kč na osobu</a:t>
            </a:r>
          </a:p>
          <a:p>
            <a:r>
              <a:rPr lang="cs-CZ" dirty="0"/>
              <a:t>Budovu navrhl I. M. </a:t>
            </a:r>
            <a:r>
              <a:rPr lang="cs-CZ" dirty="0" err="1"/>
              <a:t>Pei</a:t>
            </a:r>
            <a:endParaRPr lang="cs-CZ" dirty="0"/>
          </a:p>
          <a:p>
            <a:r>
              <a:rPr lang="cs-CZ" dirty="0"/>
              <a:t>Umělecké předměty pochází z celého středověku arabského světa od Španělska po Indii a střední Asii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2ED044-AB1C-8219-2DE1-95DF80A445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Národní museum Doha</a:t>
            </a:r>
          </a:p>
          <a:p>
            <a:r>
              <a:rPr lang="cs-CZ" dirty="0"/>
              <a:t>Otevřeno 29. března 2019</a:t>
            </a:r>
          </a:p>
          <a:p>
            <a:r>
              <a:rPr lang="cs-CZ" dirty="0"/>
              <a:t>Původní místo musea navrhl Jean </a:t>
            </a:r>
            <a:r>
              <a:rPr lang="cs-CZ" dirty="0" err="1"/>
              <a:t>Nouvel</a:t>
            </a:r>
            <a:r>
              <a:rPr lang="cs-CZ" dirty="0"/>
              <a:t>, je inspirováno pouštní růží</a:t>
            </a:r>
          </a:p>
          <a:p>
            <a:endParaRPr lang="cs-CZ" dirty="0"/>
          </a:p>
        </p:txBody>
      </p:sp>
      <p:sp>
        <p:nvSpPr>
          <p:cNvPr id="3" name="Obdélník 2">
            <a:hlinkClick r:id="rId2" action="ppaction://hlinksldjump"/>
            <a:extLst>
              <a:ext uri="{FF2B5EF4-FFF2-40B4-BE49-F238E27FC236}">
                <a16:creationId xmlns:a16="http://schemas.microsoft.com/office/drawing/2014/main" id="{A6B9642C-3AD5-8EDA-547C-1003DB991C08}"/>
              </a:ext>
            </a:extLst>
          </p:cNvPr>
          <p:cNvSpPr/>
          <p:nvPr/>
        </p:nvSpPr>
        <p:spPr>
          <a:xfrm>
            <a:off x="10403633" y="0"/>
            <a:ext cx="765110" cy="11756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92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64378-AB73-A61F-B622-C8D6A9B7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Ceny v Kataru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72DAA-C9F3-1AF2-6AFF-B7D590D0C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r>
              <a:rPr lang="cs-CZ" sz="1600" dirty="0"/>
              <a:t>1 Katarský </a:t>
            </a:r>
            <a:r>
              <a:rPr lang="cs-CZ" sz="1600" dirty="0" err="1"/>
              <a:t>rial</a:t>
            </a:r>
            <a:r>
              <a:rPr lang="cs-CZ" sz="1600" dirty="0"/>
              <a:t> = 6 Kč</a:t>
            </a:r>
          </a:p>
          <a:p>
            <a:r>
              <a:rPr lang="cs-CZ" sz="1600" dirty="0"/>
              <a:t>Ceny jsou oproti ČR v Kataru trochu vyšší</a:t>
            </a:r>
          </a:p>
          <a:p>
            <a:r>
              <a:rPr lang="cs-CZ" sz="1600" dirty="0"/>
              <a:t>Benzin je zase levný - zhruba 7Kč/litr</a:t>
            </a:r>
          </a:p>
          <a:p>
            <a:r>
              <a:rPr lang="cs-CZ" sz="1600" dirty="0"/>
              <a:t>V průměrné restauraci se najíte asi za 200 Kč</a:t>
            </a:r>
          </a:p>
          <a:p>
            <a:r>
              <a:rPr lang="cs-CZ" sz="1600" dirty="0"/>
              <a:t>Voda je dražší než benzin – ale nepřekročí 10Kč/litr</a:t>
            </a:r>
          </a:p>
          <a:p>
            <a:r>
              <a:rPr lang="cs-CZ" sz="1600" dirty="0"/>
              <a:t>Průměrný dvojlůžkový pokoj – 2000Kč/noc  </a:t>
            </a:r>
            <a:endParaRPr lang="en-US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9D0054-BEBA-A40E-42F0-A8CE3779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4956" y="2931501"/>
            <a:ext cx="6158802" cy="27560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7D5A0D45-AE37-C419-6B82-451EBC467204}"/>
              </a:ext>
            </a:extLst>
          </p:cNvPr>
          <p:cNvSpPr/>
          <p:nvPr/>
        </p:nvSpPr>
        <p:spPr>
          <a:xfrm>
            <a:off x="10403633" y="0"/>
            <a:ext cx="765110" cy="11756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25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uchyně Saúdská Arábie | Cestování | NašeInfo.cz - návody, rady...">
            <a:extLst>
              <a:ext uri="{FF2B5EF4-FFF2-40B4-BE49-F238E27FC236}">
                <a16:creationId xmlns:a16="http://schemas.microsoft.com/office/drawing/2014/main" id="{069589C4-12EF-C64A-57FC-EF4D83F10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 b="120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Rectangle 4115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509223-DA3C-361D-66E5-44EA17A3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chemeClr val="tx1"/>
                </a:solidFill>
              </a:rPr>
              <a:t>Jídlo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C6F5E8-1AB6-4EE4-0DFA-FB987D75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86" y="2809812"/>
            <a:ext cx="4169380" cy="2384064"/>
          </a:xfrm>
        </p:spPr>
        <p:txBody>
          <a:bodyPr>
            <a:normAutofit/>
          </a:bodyPr>
          <a:lstStyle/>
          <a:p>
            <a:r>
              <a:rPr lang="cs-CZ" dirty="0"/>
              <a:t>Většinou ryby, rýže, koření a mořské plody</a:t>
            </a:r>
          </a:p>
          <a:p>
            <a:endParaRPr lang="cs-CZ" dirty="0"/>
          </a:p>
        </p:txBody>
      </p:sp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FC89F361-4404-2761-04BD-BDF1B5D62024}"/>
              </a:ext>
            </a:extLst>
          </p:cNvPr>
          <p:cNvSpPr/>
          <p:nvPr/>
        </p:nvSpPr>
        <p:spPr>
          <a:xfrm>
            <a:off x="10403633" y="0"/>
            <a:ext cx="765110" cy="11756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202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lámský úřad odrazuje muže od nošení přiléhavého oblečení. Islám to ...">
            <a:extLst>
              <a:ext uri="{FF2B5EF4-FFF2-40B4-BE49-F238E27FC236}">
                <a16:creationId xmlns:a16="http://schemas.microsoft.com/office/drawing/2014/main" id="{0DE1A882-7052-E2A9-7FEE-789C78BC6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256000-73EF-330B-9355-909339C1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chemeClr val="tx1"/>
                </a:solidFill>
              </a:rPr>
              <a:t>Náboženství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07A8D60E-31D8-2801-3C35-E60538540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86" y="2809812"/>
            <a:ext cx="4169380" cy="2384064"/>
          </a:xfrm>
        </p:spPr>
        <p:txBody>
          <a:bodyPr>
            <a:normAutofit/>
          </a:bodyPr>
          <a:lstStyle/>
          <a:p>
            <a:r>
              <a:rPr lang="cs-CZ" dirty="0"/>
              <a:t>93% Islám</a:t>
            </a:r>
          </a:p>
          <a:p>
            <a:r>
              <a:rPr lang="cs-CZ" dirty="0"/>
              <a:t>Všechny náboženství jsou tolerovány</a:t>
            </a:r>
          </a:p>
          <a:p>
            <a:r>
              <a:rPr lang="cs-CZ" dirty="0"/>
              <a:t>Křesťanství je zakázáno šířit</a:t>
            </a:r>
            <a:endParaRPr lang="en-US" dirty="0"/>
          </a:p>
        </p:txBody>
      </p:sp>
      <p:sp>
        <p:nvSpPr>
          <p:cNvPr id="3" name="Obdélník 2">
            <a:hlinkClick r:id="rId3" action="ppaction://hlinksldjump"/>
            <a:extLst>
              <a:ext uri="{FF2B5EF4-FFF2-40B4-BE49-F238E27FC236}">
                <a16:creationId xmlns:a16="http://schemas.microsoft.com/office/drawing/2014/main" id="{DBCC9CDC-71D8-A625-3781-2C2CCD909E7F}"/>
              </a:ext>
            </a:extLst>
          </p:cNvPr>
          <p:cNvSpPr/>
          <p:nvPr/>
        </p:nvSpPr>
        <p:spPr>
          <a:xfrm>
            <a:off x="10403633" y="0"/>
            <a:ext cx="765110" cy="11756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830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enky do Dauhá již od 6 390 Kč | Pelikan.cz">
            <a:extLst>
              <a:ext uri="{FF2B5EF4-FFF2-40B4-BE49-F238E27FC236}">
                <a16:creationId xmlns:a16="http://schemas.microsoft.com/office/drawing/2014/main" id="{243BB4D7-0605-EA85-288D-70B2C48C3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BB81C0-5C84-A6D9-B4F0-5CEA33FF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Dauhá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61E134F7-B94D-B404-8A05-1599B93F6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86" y="2809812"/>
            <a:ext cx="4169380" cy="2384064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V roce 2011 v Dauhá žilo 1,3 milionu obyvatel a jejich počet neustále vzrůstá.</a:t>
            </a:r>
          </a:p>
          <a:p>
            <a:r>
              <a:rPr lang="pl-PL" b="0" i="0" dirty="0">
                <a:solidFill>
                  <a:schemeClr val="tx1"/>
                </a:solidFill>
                <a:effectLst/>
                <a:latin typeface="+mj-lt"/>
              </a:rPr>
              <a:t>Založeno bylo v roce 1825 jako al-Bídá. 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bdélník 2">
            <a:hlinkClick r:id="rId3" action="ppaction://hlinksldjump"/>
            <a:extLst>
              <a:ext uri="{FF2B5EF4-FFF2-40B4-BE49-F238E27FC236}">
                <a16:creationId xmlns:a16="http://schemas.microsoft.com/office/drawing/2014/main" id="{1AE2360A-D1DC-7363-3226-219570CA0BCD}"/>
              </a:ext>
            </a:extLst>
          </p:cNvPr>
          <p:cNvSpPr/>
          <p:nvPr/>
        </p:nvSpPr>
        <p:spPr>
          <a:xfrm>
            <a:off x="10403633" y="0"/>
            <a:ext cx="765110" cy="11756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751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E0687-A54F-7A11-1851-E09F243E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1AEF96-240F-BCE5-BA5C-32AD02D87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Wikipedie, otevřená encyklopedie (wikipedia.org)</a:t>
            </a:r>
            <a:endParaRPr lang="cs-CZ" dirty="0"/>
          </a:p>
          <a:p>
            <a:r>
              <a:rPr lang="cs-CZ" dirty="0">
                <a:hlinkClick r:id="rId3"/>
              </a:rPr>
              <a:t>Google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104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1764c0-bb7d-4d8f-852d-b78cc9a56f96">
      <Terms xmlns="http://schemas.microsoft.com/office/infopath/2007/PartnerControls"/>
    </lcf76f155ced4ddcb4097134ff3c332f>
    <TaxCatchAll xmlns="8aedd210-0136-41d6-b874-7c7fb0359b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AAE5F8FBD6844DB28FBB56551C1E9E" ma:contentTypeVersion="15" ma:contentTypeDescription="Vytvoří nový dokument" ma:contentTypeScope="" ma:versionID="a99262b525a4945e637cd05193dcb231">
  <xsd:schema xmlns:xsd="http://www.w3.org/2001/XMLSchema" xmlns:xs="http://www.w3.org/2001/XMLSchema" xmlns:p="http://schemas.microsoft.com/office/2006/metadata/properties" xmlns:ns2="851764c0-bb7d-4d8f-852d-b78cc9a56f96" xmlns:ns3="8aedd210-0136-41d6-b874-7c7fb0359b41" targetNamespace="http://schemas.microsoft.com/office/2006/metadata/properties" ma:root="true" ma:fieldsID="9630438f6963588c17c9c3786562de8f" ns2:_="" ns3:_="">
    <xsd:import namespace="851764c0-bb7d-4d8f-852d-b78cc9a56f96"/>
    <xsd:import namespace="8aedd210-0136-41d6-b874-7c7fb0359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764c0-bb7d-4d8f-852d-b78cc9a56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f7e42eeb-001d-416d-a198-36340e4490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dd210-0136-41d6-b874-7c7fb0359b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Sloupec zachycení celé taxonomie" ma:hidden="true" ma:list="{3a0d1346-eaf2-4c6f-8bd5-3930547f3f7b}" ma:internalName="TaxCatchAll" ma:showField="CatchAllData" ma:web="8aedd210-0136-41d6-b874-7c7fb0359b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3D55A5-D6BF-44E6-BE3A-963D7A5B2120}">
  <ds:schemaRefs>
    <ds:schemaRef ds:uri="http://purl.org/dc/elements/1.1/"/>
    <ds:schemaRef ds:uri="5f9eedb5-da46-465a-89dc-97356f1b42d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efbfefb-7efa-4c78-a6c8-92ed39aaa7f4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E83414-F70D-464E-B642-BDDA9644C6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31406-DB4B-4E1C-AF68-0BDE01D216F4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</TotalTime>
  <Words>234</Words>
  <Application>Microsoft Office PowerPoint</Application>
  <PresentationFormat>Širokoúhlá obrazovka</PresentationFormat>
  <Paragraphs>42</Paragraphs>
  <Slides>9</Slides>
  <Notes>0</Notes>
  <HiddenSlides>5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Agency FB</vt:lpstr>
      <vt:lpstr>Arial</vt:lpstr>
      <vt:lpstr>Century Gothic</vt:lpstr>
      <vt:lpstr>Wingdings 3</vt:lpstr>
      <vt:lpstr>Ion Boardroom</vt:lpstr>
      <vt:lpstr>Katar</vt:lpstr>
      <vt:lpstr>Základní informace</vt:lpstr>
      <vt:lpstr>Zajímavá místa</vt:lpstr>
      <vt:lpstr>Musea</vt:lpstr>
      <vt:lpstr>Ceny v Kataru</vt:lpstr>
      <vt:lpstr>Jídlo</vt:lpstr>
      <vt:lpstr>Náboženství</vt:lpstr>
      <vt:lpstr>Dauhá</vt:lpstr>
      <vt:lpstr>Použité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Katar</dc:title>
  <dc:creator>Lucie Fojtíková</dc:creator>
  <cp:lastModifiedBy>Vladislava Hurajová</cp:lastModifiedBy>
  <cp:revision>3</cp:revision>
  <dcterms:created xsi:type="dcterms:W3CDTF">2023-11-13T08:06:25Z</dcterms:created>
  <dcterms:modified xsi:type="dcterms:W3CDTF">2023-11-28T12:57:05Z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0x0101006AAAE5F8FBD6844DB28FBB56551C1E9E</vt:lpwstr>
  </property>
</Properties>
</file>